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sldIdLst>
    <p:sldId id="256" r:id="rId2"/>
    <p:sldId id="306" r:id="rId3"/>
    <p:sldId id="314" r:id="rId4"/>
    <p:sldId id="302" r:id="rId5"/>
    <p:sldId id="304" r:id="rId6"/>
    <p:sldId id="310" r:id="rId7"/>
    <p:sldId id="305" r:id="rId8"/>
    <p:sldId id="308" r:id="rId9"/>
    <p:sldId id="312" r:id="rId10"/>
    <p:sldId id="309" r:id="rId11"/>
    <p:sldId id="315" r:id="rId12"/>
    <p:sldId id="311" r:id="rId13"/>
    <p:sldId id="313" r:id="rId14"/>
  </p:sldIdLst>
  <p:sldSz cx="9144000" cy="5143500" type="screen16x9"/>
  <p:notesSz cx="6858000" cy="9144000"/>
  <p:embeddedFontLst>
    <p:embeddedFont>
      <p:font typeface="Syne" panose="020B0604020202020204" charset="0"/>
      <p:regular r:id="rId16"/>
      <p:bold r:id="rId17"/>
    </p:embeddedFont>
    <p:embeddedFont>
      <p:font typeface="Grandstander"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7E9FFA-D295-47D0-816A-92780563172E}">
  <a:tblStyle styleId="{827E9FFA-D295-47D0-816A-9278056317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116" d="100"/>
          <a:sy n="116" d="100"/>
        </p:scale>
        <p:origin x="49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C5805-D63B-4ECF-8406-3B35993D8E35}" type="doc">
      <dgm:prSet loTypeId="urn:microsoft.com/office/officeart/2005/8/layout/equation1" loCatId="process" qsTypeId="urn:microsoft.com/office/officeart/2005/8/quickstyle/simple1" qsCatId="simple" csTypeId="urn:microsoft.com/office/officeart/2005/8/colors/accent1_2" csCatId="accent1" phldr="1"/>
      <dgm:spPr/>
    </dgm:pt>
    <dgm:pt modelId="{1F0E12E8-BEE5-4782-ACDD-D2376A0FC0E5}">
      <dgm:prSet phldrT="[Text]"/>
      <dgm:spPr/>
      <dgm:t>
        <a:bodyPr/>
        <a:lstStyle/>
        <a:p>
          <a:r>
            <a:rPr lang="mn-MN" dirty="0" smtClean="0">
              <a:solidFill>
                <a:schemeClr val="accent5"/>
              </a:solidFill>
            </a:rPr>
            <a:t>Бэлтгэх хугацаа: 2024 оны 1 сарын 10-наас 3 сарын10 хүртэл</a:t>
          </a:r>
          <a:endParaRPr lang="en-US" dirty="0">
            <a:solidFill>
              <a:schemeClr val="accent5"/>
            </a:solidFill>
          </a:endParaRPr>
        </a:p>
      </dgm:t>
    </dgm:pt>
    <dgm:pt modelId="{7A12A2E6-1F4E-4C81-A109-BCE4F8DE5B2D}" type="parTrans" cxnId="{ADC327CE-CF97-453F-9D8D-1CCAB92CA61A}">
      <dgm:prSet/>
      <dgm:spPr/>
      <dgm:t>
        <a:bodyPr/>
        <a:lstStyle/>
        <a:p>
          <a:endParaRPr lang="en-US"/>
        </a:p>
      </dgm:t>
    </dgm:pt>
    <dgm:pt modelId="{99ED63CF-B0DE-4470-B0CA-F344C03C2176}" type="sibTrans" cxnId="{ADC327CE-CF97-453F-9D8D-1CCAB92CA61A}">
      <dgm:prSet/>
      <dgm:spPr/>
      <dgm:t>
        <a:bodyPr/>
        <a:lstStyle/>
        <a:p>
          <a:endParaRPr lang="en-US"/>
        </a:p>
      </dgm:t>
    </dgm:pt>
    <dgm:pt modelId="{758C12A1-EE59-4461-A126-BDE3D3BBF8F2}">
      <dgm:prSet phldrT="[Text]"/>
      <dgm:spPr/>
      <dgm:t>
        <a:bodyPr/>
        <a:lstStyle/>
        <a:p>
          <a:r>
            <a:rPr lang="mn-MN" dirty="0" smtClean="0">
              <a:solidFill>
                <a:schemeClr val="accent5"/>
              </a:solidFill>
            </a:rPr>
            <a:t>Бэлэн болох хугацаа: 2024 оны 6 сарын1-с  8 сарын 20нд</a:t>
          </a:r>
          <a:endParaRPr lang="en-US" dirty="0">
            <a:solidFill>
              <a:schemeClr val="accent5"/>
            </a:solidFill>
          </a:endParaRPr>
        </a:p>
      </dgm:t>
    </dgm:pt>
    <dgm:pt modelId="{8120C5EA-4360-46C4-A0AE-8DF79DAE2B2D}" type="parTrans" cxnId="{344B0AC0-4CC3-4D81-8DAD-76FB263F7566}">
      <dgm:prSet/>
      <dgm:spPr/>
      <dgm:t>
        <a:bodyPr/>
        <a:lstStyle/>
        <a:p>
          <a:endParaRPr lang="en-US"/>
        </a:p>
      </dgm:t>
    </dgm:pt>
    <dgm:pt modelId="{979B4258-2AA5-4C0D-8E07-874AE018A229}" type="sibTrans" cxnId="{344B0AC0-4CC3-4D81-8DAD-76FB263F7566}">
      <dgm:prSet/>
      <dgm:spPr/>
      <dgm:t>
        <a:bodyPr/>
        <a:lstStyle/>
        <a:p>
          <a:endParaRPr lang="en-US"/>
        </a:p>
      </dgm:t>
    </dgm:pt>
    <dgm:pt modelId="{781F5DD4-DF06-45D2-B9C8-943CE9B752F5}">
      <dgm:prSet phldrT="[Text]"/>
      <dgm:spPr/>
      <dgm:t>
        <a:bodyPr/>
        <a:lstStyle/>
        <a:p>
          <a:r>
            <a:rPr lang="mn-MN" dirty="0" smtClean="0">
              <a:solidFill>
                <a:schemeClr val="accent5"/>
              </a:solidFill>
            </a:rPr>
            <a:t>Гэрээ байгуулалт</a:t>
          </a:r>
        </a:p>
        <a:p>
          <a:r>
            <a:rPr lang="mn-MN" dirty="0" smtClean="0">
              <a:solidFill>
                <a:schemeClr val="accent5"/>
              </a:solidFill>
            </a:rPr>
            <a:t>8/20-9/01</a:t>
          </a:r>
          <a:endParaRPr lang="en-US" dirty="0">
            <a:solidFill>
              <a:schemeClr val="accent5"/>
            </a:solidFill>
          </a:endParaRPr>
        </a:p>
      </dgm:t>
    </dgm:pt>
    <dgm:pt modelId="{2F18371C-D99C-4C78-91A5-EDF5EF11B488}" type="parTrans" cxnId="{E4BEDE0C-9E64-48B9-AAFC-7E4A853F7C24}">
      <dgm:prSet/>
      <dgm:spPr/>
      <dgm:t>
        <a:bodyPr/>
        <a:lstStyle/>
        <a:p>
          <a:endParaRPr lang="en-US"/>
        </a:p>
      </dgm:t>
    </dgm:pt>
    <dgm:pt modelId="{6948B7E4-C1B4-4E6E-B111-FF4D548FBA64}" type="sibTrans" cxnId="{E4BEDE0C-9E64-48B9-AAFC-7E4A853F7C24}">
      <dgm:prSet/>
      <dgm:spPr/>
      <dgm:t>
        <a:bodyPr/>
        <a:lstStyle/>
        <a:p>
          <a:endParaRPr lang="en-US"/>
        </a:p>
      </dgm:t>
    </dgm:pt>
    <dgm:pt modelId="{2972EB6E-A35C-4CCA-B70F-7CA0BA6884C9}" type="pres">
      <dgm:prSet presAssocID="{4DCC5805-D63B-4ECF-8406-3B35993D8E35}" presName="linearFlow" presStyleCnt="0">
        <dgm:presLayoutVars>
          <dgm:dir/>
          <dgm:resizeHandles val="exact"/>
        </dgm:presLayoutVars>
      </dgm:prSet>
      <dgm:spPr/>
    </dgm:pt>
    <dgm:pt modelId="{AC148812-7608-4EA2-A0CF-E447B3E3F6BF}" type="pres">
      <dgm:prSet presAssocID="{1F0E12E8-BEE5-4782-ACDD-D2376A0FC0E5}" presName="node" presStyleLbl="node1" presStyleIdx="0" presStyleCnt="3">
        <dgm:presLayoutVars>
          <dgm:bulletEnabled val="1"/>
        </dgm:presLayoutVars>
      </dgm:prSet>
      <dgm:spPr/>
      <dgm:t>
        <a:bodyPr/>
        <a:lstStyle/>
        <a:p>
          <a:endParaRPr lang="en-US"/>
        </a:p>
      </dgm:t>
    </dgm:pt>
    <dgm:pt modelId="{C6750DF7-4321-4261-BFB4-41C6DC958F2F}" type="pres">
      <dgm:prSet presAssocID="{99ED63CF-B0DE-4470-B0CA-F344C03C2176}" presName="spacerL" presStyleCnt="0"/>
      <dgm:spPr/>
    </dgm:pt>
    <dgm:pt modelId="{AB32DCE9-B4C0-4553-AD66-099D502CA042}" type="pres">
      <dgm:prSet presAssocID="{99ED63CF-B0DE-4470-B0CA-F344C03C2176}" presName="sibTrans" presStyleLbl="sibTrans2D1" presStyleIdx="0" presStyleCnt="2"/>
      <dgm:spPr/>
      <dgm:t>
        <a:bodyPr/>
        <a:lstStyle/>
        <a:p>
          <a:endParaRPr lang="en-US"/>
        </a:p>
      </dgm:t>
    </dgm:pt>
    <dgm:pt modelId="{D875516C-404C-4BA3-9420-77D865152775}" type="pres">
      <dgm:prSet presAssocID="{99ED63CF-B0DE-4470-B0CA-F344C03C2176}" presName="spacerR" presStyleCnt="0"/>
      <dgm:spPr/>
    </dgm:pt>
    <dgm:pt modelId="{013F1627-6423-4B1D-97B7-59C8196DC66E}" type="pres">
      <dgm:prSet presAssocID="{758C12A1-EE59-4461-A126-BDE3D3BBF8F2}" presName="node" presStyleLbl="node1" presStyleIdx="1" presStyleCnt="3">
        <dgm:presLayoutVars>
          <dgm:bulletEnabled val="1"/>
        </dgm:presLayoutVars>
      </dgm:prSet>
      <dgm:spPr/>
      <dgm:t>
        <a:bodyPr/>
        <a:lstStyle/>
        <a:p>
          <a:endParaRPr lang="en-US"/>
        </a:p>
      </dgm:t>
    </dgm:pt>
    <dgm:pt modelId="{C26EADE1-90E5-4486-866E-33ED4E5D4C05}" type="pres">
      <dgm:prSet presAssocID="{979B4258-2AA5-4C0D-8E07-874AE018A229}" presName="spacerL" presStyleCnt="0"/>
      <dgm:spPr/>
    </dgm:pt>
    <dgm:pt modelId="{75BC7CB2-205E-4195-B1B2-965FF62652E1}" type="pres">
      <dgm:prSet presAssocID="{979B4258-2AA5-4C0D-8E07-874AE018A229}" presName="sibTrans" presStyleLbl="sibTrans2D1" presStyleIdx="1" presStyleCnt="2"/>
      <dgm:spPr/>
      <dgm:t>
        <a:bodyPr/>
        <a:lstStyle/>
        <a:p>
          <a:endParaRPr lang="en-US"/>
        </a:p>
      </dgm:t>
    </dgm:pt>
    <dgm:pt modelId="{4F279D82-5F77-488D-ADF9-DF2F96DB6574}" type="pres">
      <dgm:prSet presAssocID="{979B4258-2AA5-4C0D-8E07-874AE018A229}" presName="spacerR" presStyleCnt="0"/>
      <dgm:spPr/>
    </dgm:pt>
    <dgm:pt modelId="{EFE0ECA2-1613-4CA3-B26D-EAA9FE81852A}" type="pres">
      <dgm:prSet presAssocID="{781F5DD4-DF06-45D2-B9C8-943CE9B752F5}" presName="node" presStyleLbl="node1" presStyleIdx="2" presStyleCnt="3">
        <dgm:presLayoutVars>
          <dgm:bulletEnabled val="1"/>
        </dgm:presLayoutVars>
      </dgm:prSet>
      <dgm:spPr/>
      <dgm:t>
        <a:bodyPr/>
        <a:lstStyle/>
        <a:p>
          <a:endParaRPr lang="en-US"/>
        </a:p>
      </dgm:t>
    </dgm:pt>
  </dgm:ptLst>
  <dgm:cxnLst>
    <dgm:cxn modelId="{B02C116B-AEFF-4A3E-A87C-5C7454C6D009}" type="presOf" srcId="{4DCC5805-D63B-4ECF-8406-3B35993D8E35}" destId="{2972EB6E-A35C-4CCA-B70F-7CA0BA6884C9}" srcOrd="0" destOrd="0" presId="urn:microsoft.com/office/officeart/2005/8/layout/equation1"/>
    <dgm:cxn modelId="{E4BEDE0C-9E64-48B9-AAFC-7E4A853F7C24}" srcId="{4DCC5805-D63B-4ECF-8406-3B35993D8E35}" destId="{781F5DD4-DF06-45D2-B9C8-943CE9B752F5}" srcOrd="2" destOrd="0" parTransId="{2F18371C-D99C-4C78-91A5-EDF5EF11B488}" sibTransId="{6948B7E4-C1B4-4E6E-B111-FF4D548FBA64}"/>
    <dgm:cxn modelId="{5C8AC6F5-F2F5-4778-93E3-A0879CC3F1C3}" type="presOf" srcId="{99ED63CF-B0DE-4470-B0CA-F344C03C2176}" destId="{AB32DCE9-B4C0-4553-AD66-099D502CA042}" srcOrd="0" destOrd="0" presId="urn:microsoft.com/office/officeart/2005/8/layout/equation1"/>
    <dgm:cxn modelId="{CD84F00C-4E1F-482D-83CD-5F37C524F328}" type="presOf" srcId="{979B4258-2AA5-4C0D-8E07-874AE018A229}" destId="{75BC7CB2-205E-4195-B1B2-965FF62652E1}" srcOrd="0" destOrd="0" presId="urn:microsoft.com/office/officeart/2005/8/layout/equation1"/>
    <dgm:cxn modelId="{34F598E1-43B8-446F-A806-1E75E91E60B8}" type="presOf" srcId="{781F5DD4-DF06-45D2-B9C8-943CE9B752F5}" destId="{EFE0ECA2-1613-4CA3-B26D-EAA9FE81852A}" srcOrd="0" destOrd="0" presId="urn:microsoft.com/office/officeart/2005/8/layout/equation1"/>
    <dgm:cxn modelId="{344B0AC0-4CC3-4D81-8DAD-76FB263F7566}" srcId="{4DCC5805-D63B-4ECF-8406-3B35993D8E35}" destId="{758C12A1-EE59-4461-A126-BDE3D3BBF8F2}" srcOrd="1" destOrd="0" parTransId="{8120C5EA-4360-46C4-A0AE-8DF79DAE2B2D}" sibTransId="{979B4258-2AA5-4C0D-8E07-874AE018A229}"/>
    <dgm:cxn modelId="{C267BF5A-8CF7-4B4F-BCBF-BC80B5B6A87B}" type="presOf" srcId="{758C12A1-EE59-4461-A126-BDE3D3BBF8F2}" destId="{013F1627-6423-4B1D-97B7-59C8196DC66E}" srcOrd="0" destOrd="0" presId="urn:microsoft.com/office/officeart/2005/8/layout/equation1"/>
    <dgm:cxn modelId="{ECDA940C-9A0D-42AF-9A38-3697AC3F8AD2}" type="presOf" srcId="{1F0E12E8-BEE5-4782-ACDD-D2376A0FC0E5}" destId="{AC148812-7608-4EA2-A0CF-E447B3E3F6BF}" srcOrd="0" destOrd="0" presId="urn:microsoft.com/office/officeart/2005/8/layout/equation1"/>
    <dgm:cxn modelId="{ADC327CE-CF97-453F-9D8D-1CCAB92CA61A}" srcId="{4DCC5805-D63B-4ECF-8406-3B35993D8E35}" destId="{1F0E12E8-BEE5-4782-ACDD-D2376A0FC0E5}" srcOrd="0" destOrd="0" parTransId="{7A12A2E6-1F4E-4C81-A109-BCE4F8DE5B2D}" sibTransId="{99ED63CF-B0DE-4470-B0CA-F344C03C2176}"/>
    <dgm:cxn modelId="{2B5A89F2-92E3-437D-92A6-DF0FD6711393}" type="presParOf" srcId="{2972EB6E-A35C-4CCA-B70F-7CA0BA6884C9}" destId="{AC148812-7608-4EA2-A0CF-E447B3E3F6BF}" srcOrd="0" destOrd="0" presId="urn:microsoft.com/office/officeart/2005/8/layout/equation1"/>
    <dgm:cxn modelId="{9A359044-1E64-4221-ACFF-E0F7352CB681}" type="presParOf" srcId="{2972EB6E-A35C-4CCA-B70F-7CA0BA6884C9}" destId="{C6750DF7-4321-4261-BFB4-41C6DC958F2F}" srcOrd="1" destOrd="0" presId="urn:microsoft.com/office/officeart/2005/8/layout/equation1"/>
    <dgm:cxn modelId="{24AEC7C3-7DCE-4FE2-986D-ABD14B6E19C3}" type="presParOf" srcId="{2972EB6E-A35C-4CCA-B70F-7CA0BA6884C9}" destId="{AB32DCE9-B4C0-4553-AD66-099D502CA042}" srcOrd="2" destOrd="0" presId="urn:microsoft.com/office/officeart/2005/8/layout/equation1"/>
    <dgm:cxn modelId="{881E569C-62EA-4532-B929-49FDC434B310}" type="presParOf" srcId="{2972EB6E-A35C-4CCA-B70F-7CA0BA6884C9}" destId="{D875516C-404C-4BA3-9420-77D865152775}" srcOrd="3" destOrd="0" presId="urn:microsoft.com/office/officeart/2005/8/layout/equation1"/>
    <dgm:cxn modelId="{E16932E3-2258-4CCE-8F85-9B62938FF157}" type="presParOf" srcId="{2972EB6E-A35C-4CCA-B70F-7CA0BA6884C9}" destId="{013F1627-6423-4B1D-97B7-59C8196DC66E}" srcOrd="4" destOrd="0" presId="urn:microsoft.com/office/officeart/2005/8/layout/equation1"/>
    <dgm:cxn modelId="{F074FC74-5148-4163-A7F2-4D864744E58F}" type="presParOf" srcId="{2972EB6E-A35C-4CCA-B70F-7CA0BA6884C9}" destId="{C26EADE1-90E5-4486-866E-33ED4E5D4C05}" srcOrd="5" destOrd="0" presId="urn:microsoft.com/office/officeart/2005/8/layout/equation1"/>
    <dgm:cxn modelId="{F4DE16C5-2490-41A2-AC47-419093EA3CB9}" type="presParOf" srcId="{2972EB6E-A35C-4CCA-B70F-7CA0BA6884C9}" destId="{75BC7CB2-205E-4195-B1B2-965FF62652E1}" srcOrd="6" destOrd="0" presId="urn:microsoft.com/office/officeart/2005/8/layout/equation1"/>
    <dgm:cxn modelId="{DD11F26F-646B-4959-85A0-66883CDA4DE6}" type="presParOf" srcId="{2972EB6E-A35C-4CCA-B70F-7CA0BA6884C9}" destId="{4F279D82-5F77-488D-ADF9-DF2F96DB6574}" srcOrd="7" destOrd="0" presId="urn:microsoft.com/office/officeart/2005/8/layout/equation1"/>
    <dgm:cxn modelId="{0382432D-329D-4726-9AAA-470340E61467}" type="presParOf" srcId="{2972EB6E-A35C-4CCA-B70F-7CA0BA6884C9}" destId="{EFE0ECA2-1613-4CA3-B26D-EAA9FE81852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48812-7608-4EA2-A0CF-E447B3E3F6BF}">
      <dsp:nvSpPr>
        <dsp:cNvPr id="0" name=""/>
        <dsp:cNvSpPr/>
      </dsp:nvSpPr>
      <dsp:spPr>
        <a:xfrm>
          <a:off x="899" y="776123"/>
          <a:ext cx="1192127" cy="11921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n-MN" sz="1000" kern="1200" dirty="0" smtClean="0">
              <a:solidFill>
                <a:schemeClr val="accent5"/>
              </a:solidFill>
            </a:rPr>
            <a:t>Бэлтгэх хугацаа: 2024 оны 1 сарын 10-наас 3 сарын10 хүртэл</a:t>
          </a:r>
          <a:endParaRPr lang="en-US" sz="1000" kern="1200" dirty="0">
            <a:solidFill>
              <a:schemeClr val="accent5"/>
            </a:solidFill>
          </a:endParaRPr>
        </a:p>
      </dsp:txBody>
      <dsp:txXfrm>
        <a:off x="175482" y="950706"/>
        <a:ext cx="842961" cy="842961"/>
      </dsp:txXfrm>
    </dsp:sp>
    <dsp:sp modelId="{AB32DCE9-B4C0-4553-AD66-099D502CA042}">
      <dsp:nvSpPr>
        <dsp:cNvPr id="0" name=""/>
        <dsp:cNvSpPr/>
      </dsp:nvSpPr>
      <dsp:spPr>
        <a:xfrm>
          <a:off x="1289827" y="1026470"/>
          <a:ext cx="691433" cy="69143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381476" y="1290874"/>
        <a:ext cx="508135" cy="162625"/>
      </dsp:txXfrm>
    </dsp:sp>
    <dsp:sp modelId="{013F1627-6423-4B1D-97B7-59C8196DC66E}">
      <dsp:nvSpPr>
        <dsp:cNvPr id="0" name=""/>
        <dsp:cNvSpPr/>
      </dsp:nvSpPr>
      <dsp:spPr>
        <a:xfrm>
          <a:off x="2078062" y="776123"/>
          <a:ext cx="1192127" cy="11921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n-MN" sz="1000" kern="1200" dirty="0" smtClean="0">
              <a:solidFill>
                <a:schemeClr val="accent5"/>
              </a:solidFill>
            </a:rPr>
            <a:t>Бэлэн болох хугацаа: 2024 оны 6 сарын1-с  8 сарын 20нд</a:t>
          </a:r>
          <a:endParaRPr lang="en-US" sz="1000" kern="1200" dirty="0">
            <a:solidFill>
              <a:schemeClr val="accent5"/>
            </a:solidFill>
          </a:endParaRPr>
        </a:p>
      </dsp:txBody>
      <dsp:txXfrm>
        <a:off x="2252645" y="950706"/>
        <a:ext cx="842961" cy="842961"/>
      </dsp:txXfrm>
    </dsp:sp>
    <dsp:sp modelId="{75BC7CB2-205E-4195-B1B2-965FF62652E1}">
      <dsp:nvSpPr>
        <dsp:cNvPr id="0" name=""/>
        <dsp:cNvSpPr/>
      </dsp:nvSpPr>
      <dsp:spPr>
        <a:xfrm>
          <a:off x="3366990" y="1026470"/>
          <a:ext cx="691433" cy="69143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458639" y="1168905"/>
        <a:ext cx="508135" cy="406563"/>
      </dsp:txXfrm>
    </dsp:sp>
    <dsp:sp modelId="{EFE0ECA2-1613-4CA3-B26D-EAA9FE81852A}">
      <dsp:nvSpPr>
        <dsp:cNvPr id="0" name=""/>
        <dsp:cNvSpPr/>
      </dsp:nvSpPr>
      <dsp:spPr>
        <a:xfrm>
          <a:off x="4155225" y="776123"/>
          <a:ext cx="1192127" cy="11921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n-MN" sz="1000" kern="1200" dirty="0" smtClean="0">
              <a:solidFill>
                <a:schemeClr val="accent5"/>
              </a:solidFill>
            </a:rPr>
            <a:t>Гэрээ байгуулалт</a:t>
          </a:r>
        </a:p>
        <a:p>
          <a:pPr lvl="0" algn="ctr" defTabSz="444500">
            <a:lnSpc>
              <a:spcPct val="90000"/>
            </a:lnSpc>
            <a:spcBef>
              <a:spcPct val="0"/>
            </a:spcBef>
            <a:spcAft>
              <a:spcPct val="35000"/>
            </a:spcAft>
          </a:pPr>
          <a:r>
            <a:rPr lang="mn-MN" sz="1000" kern="1200" dirty="0" smtClean="0">
              <a:solidFill>
                <a:schemeClr val="accent5"/>
              </a:solidFill>
            </a:rPr>
            <a:t>8/20-9/01</a:t>
          </a:r>
          <a:endParaRPr lang="en-US" sz="1000" kern="1200" dirty="0">
            <a:solidFill>
              <a:schemeClr val="accent5"/>
            </a:solidFill>
          </a:endParaRPr>
        </a:p>
      </dsp:txBody>
      <dsp:txXfrm>
        <a:off x="4329808" y="950706"/>
        <a:ext cx="842961" cy="84296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38500" y="745188"/>
            <a:ext cx="5503800" cy="166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38500" y="2429600"/>
            <a:ext cx="5503800" cy="426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8826960" y="2685049"/>
            <a:ext cx="131443" cy="131113"/>
          </a:xfrm>
          <a:custGeom>
            <a:avLst/>
            <a:gdLst/>
            <a:ahLst/>
            <a:cxnLst/>
            <a:rect l="l" t="t" r="r" b="b"/>
            <a:pathLst>
              <a:path w="795" h="793" extrusionOk="0">
                <a:moveTo>
                  <a:pt x="398" y="115"/>
                </a:moveTo>
                <a:cubicBezTo>
                  <a:pt x="548" y="120"/>
                  <a:pt x="669" y="245"/>
                  <a:pt x="669" y="396"/>
                </a:cubicBezTo>
                <a:cubicBezTo>
                  <a:pt x="669" y="549"/>
                  <a:pt x="548" y="673"/>
                  <a:pt x="396" y="677"/>
                </a:cubicBezTo>
                <a:cubicBezTo>
                  <a:pt x="243" y="673"/>
                  <a:pt x="124" y="547"/>
                  <a:pt x="124" y="396"/>
                </a:cubicBezTo>
                <a:cubicBezTo>
                  <a:pt x="126" y="243"/>
                  <a:pt x="245" y="120"/>
                  <a:pt x="398" y="115"/>
                </a:cubicBezTo>
                <a:close/>
                <a:moveTo>
                  <a:pt x="396" y="0"/>
                </a:moveTo>
                <a:cubicBezTo>
                  <a:pt x="179" y="0"/>
                  <a:pt x="1" y="177"/>
                  <a:pt x="1" y="396"/>
                </a:cubicBezTo>
                <a:cubicBezTo>
                  <a:pt x="1" y="613"/>
                  <a:pt x="177" y="792"/>
                  <a:pt x="396" y="792"/>
                </a:cubicBezTo>
                <a:lnTo>
                  <a:pt x="399" y="792"/>
                </a:lnTo>
                <a:cubicBezTo>
                  <a:pt x="618" y="792"/>
                  <a:pt x="794" y="613"/>
                  <a:pt x="794" y="396"/>
                </a:cubicBezTo>
                <a:cubicBezTo>
                  <a:pt x="794" y="177"/>
                  <a:pt x="616"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9025" y="4449075"/>
            <a:ext cx="305874" cy="282244"/>
          </a:xfrm>
          <a:custGeom>
            <a:avLst/>
            <a:gdLst/>
            <a:ahLst/>
            <a:cxnLst/>
            <a:rect l="l" t="t" r="r" b="b"/>
            <a:pathLst>
              <a:path w="1850" h="1707" extrusionOk="0">
                <a:moveTo>
                  <a:pt x="392" y="224"/>
                </a:moveTo>
                <a:lnTo>
                  <a:pt x="392" y="224"/>
                </a:lnTo>
                <a:cubicBezTo>
                  <a:pt x="511" y="262"/>
                  <a:pt x="626" y="311"/>
                  <a:pt x="737" y="368"/>
                </a:cubicBezTo>
                <a:cubicBezTo>
                  <a:pt x="669" y="422"/>
                  <a:pt x="594" y="481"/>
                  <a:pt x="513" y="543"/>
                </a:cubicBezTo>
                <a:cubicBezTo>
                  <a:pt x="415" y="345"/>
                  <a:pt x="394" y="258"/>
                  <a:pt x="392" y="224"/>
                </a:cubicBezTo>
                <a:close/>
                <a:moveTo>
                  <a:pt x="1333" y="119"/>
                </a:moveTo>
                <a:lnTo>
                  <a:pt x="1333" y="119"/>
                </a:lnTo>
                <a:cubicBezTo>
                  <a:pt x="1335" y="198"/>
                  <a:pt x="1326" y="358"/>
                  <a:pt x="1309" y="547"/>
                </a:cubicBezTo>
                <a:cubicBezTo>
                  <a:pt x="1196" y="479"/>
                  <a:pt x="1075" y="413"/>
                  <a:pt x="954" y="349"/>
                </a:cubicBezTo>
                <a:cubicBezTo>
                  <a:pt x="1194" y="177"/>
                  <a:pt x="1292" y="130"/>
                  <a:pt x="1333" y="119"/>
                </a:cubicBezTo>
                <a:close/>
                <a:moveTo>
                  <a:pt x="1407" y="739"/>
                </a:moveTo>
                <a:cubicBezTo>
                  <a:pt x="1616" y="871"/>
                  <a:pt x="1692" y="943"/>
                  <a:pt x="1718" y="975"/>
                </a:cubicBezTo>
                <a:cubicBezTo>
                  <a:pt x="1671" y="988"/>
                  <a:pt x="1569" y="1003"/>
                  <a:pt x="1375" y="1015"/>
                </a:cubicBezTo>
                <a:cubicBezTo>
                  <a:pt x="1386" y="926"/>
                  <a:pt x="1397" y="834"/>
                  <a:pt x="1407" y="739"/>
                </a:cubicBezTo>
                <a:close/>
                <a:moveTo>
                  <a:pt x="477" y="719"/>
                </a:moveTo>
                <a:cubicBezTo>
                  <a:pt x="528" y="815"/>
                  <a:pt x="586" y="920"/>
                  <a:pt x="650" y="1026"/>
                </a:cubicBezTo>
                <a:cubicBezTo>
                  <a:pt x="379" y="1020"/>
                  <a:pt x="228" y="1000"/>
                  <a:pt x="158" y="985"/>
                </a:cubicBezTo>
                <a:cubicBezTo>
                  <a:pt x="222" y="932"/>
                  <a:pt x="339" y="830"/>
                  <a:pt x="477" y="719"/>
                </a:cubicBezTo>
                <a:close/>
                <a:moveTo>
                  <a:pt x="852" y="424"/>
                </a:moveTo>
                <a:cubicBezTo>
                  <a:pt x="1003" y="502"/>
                  <a:pt x="1160" y="590"/>
                  <a:pt x="1299" y="673"/>
                </a:cubicBezTo>
                <a:cubicBezTo>
                  <a:pt x="1288" y="792"/>
                  <a:pt x="1273" y="911"/>
                  <a:pt x="1258" y="1020"/>
                </a:cubicBezTo>
                <a:cubicBezTo>
                  <a:pt x="1144" y="1026"/>
                  <a:pt x="1022" y="1029"/>
                  <a:pt x="899" y="1029"/>
                </a:cubicBezTo>
                <a:cubicBezTo>
                  <a:pt x="861" y="1029"/>
                  <a:pt x="823" y="1029"/>
                  <a:pt x="786" y="1028"/>
                </a:cubicBezTo>
                <a:cubicBezTo>
                  <a:pt x="703" y="894"/>
                  <a:pt x="628" y="762"/>
                  <a:pt x="567" y="645"/>
                </a:cubicBezTo>
                <a:cubicBezTo>
                  <a:pt x="671" y="564"/>
                  <a:pt x="767" y="490"/>
                  <a:pt x="852" y="424"/>
                </a:cubicBezTo>
                <a:close/>
                <a:moveTo>
                  <a:pt x="1243" y="1134"/>
                </a:moveTo>
                <a:cubicBezTo>
                  <a:pt x="1203" y="1405"/>
                  <a:pt x="1171" y="1520"/>
                  <a:pt x="1152" y="1569"/>
                </a:cubicBezTo>
                <a:cubicBezTo>
                  <a:pt x="1045" y="1432"/>
                  <a:pt x="945" y="1290"/>
                  <a:pt x="856" y="1143"/>
                </a:cubicBezTo>
                <a:cubicBezTo>
                  <a:pt x="988" y="1143"/>
                  <a:pt x="1120" y="1141"/>
                  <a:pt x="1243" y="1134"/>
                </a:cubicBezTo>
                <a:close/>
                <a:moveTo>
                  <a:pt x="1358" y="0"/>
                </a:moveTo>
                <a:cubicBezTo>
                  <a:pt x="1357" y="0"/>
                  <a:pt x="1355" y="0"/>
                  <a:pt x="1354" y="0"/>
                </a:cubicBezTo>
                <a:cubicBezTo>
                  <a:pt x="1299" y="0"/>
                  <a:pt x="1190" y="34"/>
                  <a:pt x="841" y="290"/>
                </a:cubicBezTo>
                <a:cubicBezTo>
                  <a:pt x="709" y="224"/>
                  <a:pt x="503" y="128"/>
                  <a:pt x="396" y="107"/>
                </a:cubicBezTo>
                <a:cubicBezTo>
                  <a:pt x="388" y="104"/>
                  <a:pt x="379" y="103"/>
                  <a:pt x="370" y="103"/>
                </a:cubicBezTo>
                <a:cubicBezTo>
                  <a:pt x="339" y="103"/>
                  <a:pt x="309" y="118"/>
                  <a:pt x="292" y="147"/>
                </a:cubicBezTo>
                <a:cubicBezTo>
                  <a:pt x="264" y="194"/>
                  <a:pt x="258" y="287"/>
                  <a:pt x="424" y="615"/>
                </a:cubicBezTo>
                <a:cubicBezTo>
                  <a:pt x="207" y="792"/>
                  <a:pt x="35" y="939"/>
                  <a:pt x="28" y="945"/>
                </a:cubicBezTo>
                <a:cubicBezTo>
                  <a:pt x="7" y="966"/>
                  <a:pt x="0" y="998"/>
                  <a:pt x="13" y="1026"/>
                </a:cubicBezTo>
                <a:cubicBezTo>
                  <a:pt x="30" y="1062"/>
                  <a:pt x="58" y="1130"/>
                  <a:pt x="722" y="1141"/>
                </a:cubicBezTo>
                <a:cubicBezTo>
                  <a:pt x="803" y="1271"/>
                  <a:pt x="1048" y="1660"/>
                  <a:pt x="1131" y="1698"/>
                </a:cubicBezTo>
                <a:cubicBezTo>
                  <a:pt x="1139" y="1703"/>
                  <a:pt x="1150" y="1705"/>
                  <a:pt x="1160" y="1707"/>
                </a:cubicBezTo>
                <a:lnTo>
                  <a:pt x="1162" y="1705"/>
                </a:lnTo>
                <a:cubicBezTo>
                  <a:pt x="1214" y="1705"/>
                  <a:pt x="1277" y="1705"/>
                  <a:pt x="1360" y="1128"/>
                </a:cubicBezTo>
                <a:cubicBezTo>
                  <a:pt x="1739" y="1107"/>
                  <a:pt x="1795" y="1071"/>
                  <a:pt x="1812" y="1058"/>
                </a:cubicBezTo>
                <a:cubicBezTo>
                  <a:pt x="1835" y="1043"/>
                  <a:pt x="1850" y="1015"/>
                  <a:pt x="1848" y="988"/>
                </a:cubicBezTo>
                <a:cubicBezTo>
                  <a:pt x="1848" y="951"/>
                  <a:pt x="1846" y="875"/>
                  <a:pt x="1420" y="611"/>
                </a:cubicBezTo>
                <a:cubicBezTo>
                  <a:pt x="1439" y="409"/>
                  <a:pt x="1454" y="173"/>
                  <a:pt x="1448" y="81"/>
                </a:cubicBezTo>
                <a:cubicBezTo>
                  <a:pt x="1443" y="36"/>
                  <a:pt x="1405" y="0"/>
                  <a:pt x="1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145747" y="4460734"/>
            <a:ext cx="642006" cy="423429"/>
          </a:xfrm>
          <a:custGeom>
            <a:avLst/>
            <a:gdLst/>
            <a:ahLst/>
            <a:cxnLst/>
            <a:rect l="l" t="t" r="r" b="b"/>
            <a:pathLst>
              <a:path w="3883" h="2561" extrusionOk="0">
                <a:moveTo>
                  <a:pt x="1937" y="396"/>
                </a:moveTo>
                <a:cubicBezTo>
                  <a:pt x="2091" y="545"/>
                  <a:pt x="2123" y="722"/>
                  <a:pt x="2080" y="834"/>
                </a:cubicBezTo>
                <a:cubicBezTo>
                  <a:pt x="2058" y="895"/>
                  <a:pt x="2020" y="928"/>
                  <a:pt x="1974" y="928"/>
                </a:cubicBezTo>
                <a:cubicBezTo>
                  <a:pt x="1946" y="928"/>
                  <a:pt x="1916" y="916"/>
                  <a:pt x="1884" y="890"/>
                </a:cubicBezTo>
                <a:cubicBezTo>
                  <a:pt x="1778" y="798"/>
                  <a:pt x="1803" y="583"/>
                  <a:pt x="1937" y="396"/>
                </a:cubicBezTo>
                <a:close/>
                <a:moveTo>
                  <a:pt x="3119" y="966"/>
                </a:moveTo>
                <a:lnTo>
                  <a:pt x="3119" y="966"/>
                </a:lnTo>
                <a:cubicBezTo>
                  <a:pt x="3089" y="1175"/>
                  <a:pt x="2961" y="1330"/>
                  <a:pt x="2789" y="1352"/>
                </a:cubicBezTo>
                <a:cubicBezTo>
                  <a:pt x="2780" y="1354"/>
                  <a:pt x="2769" y="1354"/>
                  <a:pt x="2761" y="1354"/>
                </a:cubicBezTo>
                <a:cubicBezTo>
                  <a:pt x="2714" y="1354"/>
                  <a:pt x="2714" y="1339"/>
                  <a:pt x="2714" y="1328"/>
                </a:cubicBezTo>
                <a:cubicBezTo>
                  <a:pt x="2710" y="1239"/>
                  <a:pt x="2878" y="1020"/>
                  <a:pt x="3119" y="966"/>
                </a:cubicBezTo>
                <a:close/>
                <a:moveTo>
                  <a:pt x="1080" y="1498"/>
                </a:moveTo>
                <a:cubicBezTo>
                  <a:pt x="1110" y="1498"/>
                  <a:pt x="1137" y="1526"/>
                  <a:pt x="1156" y="1549"/>
                </a:cubicBezTo>
                <a:cubicBezTo>
                  <a:pt x="1239" y="1656"/>
                  <a:pt x="1258" y="1773"/>
                  <a:pt x="1212" y="1869"/>
                </a:cubicBezTo>
                <a:cubicBezTo>
                  <a:pt x="1163" y="1971"/>
                  <a:pt x="1041" y="2037"/>
                  <a:pt x="897" y="2039"/>
                </a:cubicBezTo>
                <a:cubicBezTo>
                  <a:pt x="867" y="1847"/>
                  <a:pt x="924" y="1645"/>
                  <a:pt x="1001" y="1552"/>
                </a:cubicBezTo>
                <a:cubicBezTo>
                  <a:pt x="1027" y="1518"/>
                  <a:pt x="1056" y="1498"/>
                  <a:pt x="1080" y="1498"/>
                </a:cubicBezTo>
                <a:close/>
                <a:moveTo>
                  <a:pt x="2367" y="1666"/>
                </a:moveTo>
                <a:cubicBezTo>
                  <a:pt x="2376" y="1666"/>
                  <a:pt x="2399" y="1688"/>
                  <a:pt x="2418" y="1749"/>
                </a:cubicBezTo>
                <a:cubicBezTo>
                  <a:pt x="2465" y="1890"/>
                  <a:pt x="2435" y="2047"/>
                  <a:pt x="2337" y="2160"/>
                </a:cubicBezTo>
                <a:cubicBezTo>
                  <a:pt x="2248" y="2001"/>
                  <a:pt x="2257" y="1828"/>
                  <a:pt x="2308" y="1728"/>
                </a:cubicBezTo>
                <a:cubicBezTo>
                  <a:pt x="2331" y="1684"/>
                  <a:pt x="2357" y="1666"/>
                  <a:pt x="2367" y="1666"/>
                </a:cubicBezTo>
                <a:close/>
                <a:moveTo>
                  <a:pt x="2426" y="115"/>
                </a:moveTo>
                <a:cubicBezTo>
                  <a:pt x="2525" y="115"/>
                  <a:pt x="2626" y="145"/>
                  <a:pt x="2723" y="207"/>
                </a:cubicBezTo>
                <a:cubicBezTo>
                  <a:pt x="2963" y="362"/>
                  <a:pt x="3110" y="598"/>
                  <a:pt x="3121" y="847"/>
                </a:cubicBezTo>
                <a:cubicBezTo>
                  <a:pt x="2823" y="898"/>
                  <a:pt x="2591" y="1171"/>
                  <a:pt x="2597" y="1332"/>
                </a:cubicBezTo>
                <a:cubicBezTo>
                  <a:pt x="2601" y="1397"/>
                  <a:pt x="2642" y="1467"/>
                  <a:pt x="2758" y="1467"/>
                </a:cubicBezTo>
                <a:cubicBezTo>
                  <a:pt x="2772" y="1467"/>
                  <a:pt x="2786" y="1466"/>
                  <a:pt x="2801" y="1464"/>
                </a:cubicBezTo>
                <a:cubicBezTo>
                  <a:pt x="3033" y="1435"/>
                  <a:pt x="3206" y="1228"/>
                  <a:pt x="3231" y="954"/>
                </a:cubicBezTo>
                <a:cubicBezTo>
                  <a:pt x="3361" y="958"/>
                  <a:pt x="3480" y="1017"/>
                  <a:pt x="3587" y="1132"/>
                </a:cubicBezTo>
                <a:cubicBezTo>
                  <a:pt x="3770" y="1326"/>
                  <a:pt x="3727" y="1558"/>
                  <a:pt x="3657" y="1718"/>
                </a:cubicBezTo>
                <a:cubicBezTo>
                  <a:pt x="3499" y="2084"/>
                  <a:pt x="3055" y="2418"/>
                  <a:pt x="2727" y="2418"/>
                </a:cubicBezTo>
                <a:cubicBezTo>
                  <a:pt x="2724" y="2418"/>
                  <a:pt x="2721" y="2418"/>
                  <a:pt x="2717" y="2418"/>
                </a:cubicBezTo>
                <a:cubicBezTo>
                  <a:pt x="2638" y="2418"/>
                  <a:pt x="2561" y="2392"/>
                  <a:pt x="2497" y="2343"/>
                </a:cubicBezTo>
                <a:cubicBezTo>
                  <a:pt x="2463" y="2318"/>
                  <a:pt x="2431" y="2288"/>
                  <a:pt x="2403" y="2256"/>
                </a:cubicBezTo>
                <a:cubicBezTo>
                  <a:pt x="2542" y="2111"/>
                  <a:pt x="2589" y="1903"/>
                  <a:pt x="2527" y="1715"/>
                </a:cubicBezTo>
                <a:cubicBezTo>
                  <a:pt x="2482" y="1573"/>
                  <a:pt x="2408" y="1552"/>
                  <a:pt x="2365" y="1552"/>
                </a:cubicBezTo>
                <a:cubicBezTo>
                  <a:pt x="2306" y="1552"/>
                  <a:pt x="2246" y="1596"/>
                  <a:pt x="2206" y="1675"/>
                </a:cubicBezTo>
                <a:cubicBezTo>
                  <a:pt x="2135" y="1813"/>
                  <a:pt x="2127" y="2037"/>
                  <a:pt x="2252" y="2239"/>
                </a:cubicBezTo>
                <a:cubicBezTo>
                  <a:pt x="2120" y="2339"/>
                  <a:pt x="1876" y="2445"/>
                  <a:pt x="1424" y="2445"/>
                </a:cubicBezTo>
                <a:lnTo>
                  <a:pt x="1378" y="2445"/>
                </a:lnTo>
                <a:cubicBezTo>
                  <a:pt x="1097" y="2441"/>
                  <a:pt x="975" y="2294"/>
                  <a:pt x="924" y="2152"/>
                </a:cubicBezTo>
                <a:cubicBezTo>
                  <a:pt x="1101" y="2141"/>
                  <a:pt x="1246" y="2054"/>
                  <a:pt x="1312" y="1915"/>
                </a:cubicBezTo>
                <a:cubicBezTo>
                  <a:pt x="1380" y="1779"/>
                  <a:pt x="1354" y="1620"/>
                  <a:pt x="1244" y="1477"/>
                </a:cubicBezTo>
                <a:cubicBezTo>
                  <a:pt x="1182" y="1398"/>
                  <a:pt x="1120" y="1383"/>
                  <a:pt x="1078" y="1383"/>
                </a:cubicBezTo>
                <a:cubicBezTo>
                  <a:pt x="1018" y="1383"/>
                  <a:pt x="958" y="1415"/>
                  <a:pt x="909" y="1477"/>
                </a:cubicBezTo>
                <a:cubicBezTo>
                  <a:pt x="820" y="1588"/>
                  <a:pt x="750" y="1805"/>
                  <a:pt x="778" y="2026"/>
                </a:cubicBezTo>
                <a:cubicBezTo>
                  <a:pt x="639" y="1996"/>
                  <a:pt x="509" y="1935"/>
                  <a:pt x="397" y="1847"/>
                </a:cubicBezTo>
                <a:cubicBezTo>
                  <a:pt x="105" y="1630"/>
                  <a:pt x="167" y="1326"/>
                  <a:pt x="207" y="1207"/>
                </a:cubicBezTo>
                <a:cubicBezTo>
                  <a:pt x="294" y="943"/>
                  <a:pt x="526" y="730"/>
                  <a:pt x="726" y="730"/>
                </a:cubicBezTo>
                <a:cubicBezTo>
                  <a:pt x="730" y="730"/>
                  <a:pt x="733" y="730"/>
                  <a:pt x="736" y="730"/>
                </a:cubicBezTo>
                <a:cubicBezTo>
                  <a:pt x="781" y="730"/>
                  <a:pt x="825" y="744"/>
                  <a:pt x="863" y="768"/>
                </a:cubicBezTo>
                <a:cubicBezTo>
                  <a:pt x="872" y="774"/>
                  <a:pt x="881" y="776"/>
                  <a:pt x="891" y="776"/>
                </a:cubicBezTo>
                <a:cubicBezTo>
                  <a:pt x="923" y="776"/>
                  <a:pt x="953" y="747"/>
                  <a:pt x="950" y="711"/>
                </a:cubicBezTo>
                <a:cubicBezTo>
                  <a:pt x="948" y="709"/>
                  <a:pt x="912" y="407"/>
                  <a:pt x="1054" y="245"/>
                </a:cubicBezTo>
                <a:cubicBezTo>
                  <a:pt x="1115" y="175"/>
                  <a:pt x="1201" y="141"/>
                  <a:pt x="1312" y="141"/>
                </a:cubicBezTo>
                <a:cubicBezTo>
                  <a:pt x="1391" y="141"/>
                  <a:pt x="1482" y="158"/>
                  <a:pt x="1586" y="194"/>
                </a:cubicBezTo>
                <a:cubicBezTo>
                  <a:pt x="1680" y="224"/>
                  <a:pt x="1767" y="266"/>
                  <a:pt x="1848" y="321"/>
                </a:cubicBezTo>
                <a:cubicBezTo>
                  <a:pt x="1691" y="539"/>
                  <a:pt x="1635" y="828"/>
                  <a:pt x="1810" y="975"/>
                </a:cubicBezTo>
                <a:cubicBezTo>
                  <a:pt x="1854" y="1017"/>
                  <a:pt x="1914" y="1041"/>
                  <a:pt x="1976" y="1043"/>
                </a:cubicBezTo>
                <a:cubicBezTo>
                  <a:pt x="2069" y="1043"/>
                  <a:pt x="2150" y="977"/>
                  <a:pt x="2188" y="871"/>
                </a:cubicBezTo>
                <a:cubicBezTo>
                  <a:pt x="2242" y="719"/>
                  <a:pt x="2206" y="492"/>
                  <a:pt x="2010" y="307"/>
                </a:cubicBezTo>
                <a:cubicBezTo>
                  <a:pt x="2130" y="182"/>
                  <a:pt x="2276" y="115"/>
                  <a:pt x="2426" y="115"/>
                </a:cubicBezTo>
                <a:close/>
                <a:moveTo>
                  <a:pt x="2427" y="0"/>
                </a:moveTo>
                <a:cubicBezTo>
                  <a:pt x="2246" y="0"/>
                  <a:pt x="2065" y="85"/>
                  <a:pt x="1925" y="234"/>
                </a:cubicBezTo>
                <a:cubicBezTo>
                  <a:pt x="1831" y="170"/>
                  <a:pt x="1731" y="121"/>
                  <a:pt x="1625" y="85"/>
                </a:cubicBezTo>
                <a:cubicBezTo>
                  <a:pt x="1510" y="47"/>
                  <a:pt x="1407" y="29"/>
                  <a:pt x="1315" y="29"/>
                </a:cubicBezTo>
                <a:cubicBezTo>
                  <a:pt x="1170" y="29"/>
                  <a:pt x="1054" y="76"/>
                  <a:pt x="971" y="170"/>
                </a:cubicBezTo>
                <a:cubicBezTo>
                  <a:pt x="850" y="309"/>
                  <a:pt x="833" y="511"/>
                  <a:pt x="833" y="630"/>
                </a:cubicBezTo>
                <a:cubicBezTo>
                  <a:pt x="799" y="622"/>
                  <a:pt x="765" y="617"/>
                  <a:pt x="731" y="617"/>
                </a:cubicBezTo>
                <a:cubicBezTo>
                  <a:pt x="482" y="617"/>
                  <a:pt x="205" y="860"/>
                  <a:pt x="103" y="1171"/>
                </a:cubicBezTo>
                <a:cubicBezTo>
                  <a:pt x="1" y="1475"/>
                  <a:pt x="86" y="1756"/>
                  <a:pt x="333" y="1939"/>
                </a:cubicBezTo>
                <a:cubicBezTo>
                  <a:pt x="488" y="2056"/>
                  <a:pt x="650" y="2128"/>
                  <a:pt x="805" y="2147"/>
                </a:cubicBezTo>
                <a:cubicBezTo>
                  <a:pt x="878" y="2405"/>
                  <a:pt x="1084" y="2554"/>
                  <a:pt x="1376" y="2560"/>
                </a:cubicBezTo>
                <a:lnTo>
                  <a:pt x="1424" y="2560"/>
                </a:lnTo>
                <a:cubicBezTo>
                  <a:pt x="1814" y="2560"/>
                  <a:pt x="2123" y="2482"/>
                  <a:pt x="2320" y="2333"/>
                </a:cubicBezTo>
                <a:cubicBezTo>
                  <a:pt x="2352" y="2369"/>
                  <a:pt x="2389" y="2403"/>
                  <a:pt x="2427" y="2433"/>
                </a:cubicBezTo>
                <a:cubicBezTo>
                  <a:pt x="2509" y="2499"/>
                  <a:pt x="2612" y="2533"/>
                  <a:pt x="2717" y="2533"/>
                </a:cubicBezTo>
                <a:cubicBezTo>
                  <a:pt x="2721" y="2533"/>
                  <a:pt x="2724" y="2533"/>
                  <a:pt x="2727" y="2533"/>
                </a:cubicBezTo>
                <a:cubicBezTo>
                  <a:pt x="3104" y="2533"/>
                  <a:pt x="3587" y="2173"/>
                  <a:pt x="3765" y="1762"/>
                </a:cubicBezTo>
                <a:cubicBezTo>
                  <a:pt x="3883" y="1494"/>
                  <a:pt x="3848" y="1241"/>
                  <a:pt x="3674" y="1056"/>
                </a:cubicBezTo>
                <a:cubicBezTo>
                  <a:pt x="3544" y="917"/>
                  <a:pt x="3397" y="845"/>
                  <a:pt x="3238" y="841"/>
                </a:cubicBezTo>
                <a:cubicBezTo>
                  <a:pt x="3223" y="556"/>
                  <a:pt x="3059" y="285"/>
                  <a:pt x="2784" y="111"/>
                </a:cubicBezTo>
                <a:cubicBezTo>
                  <a:pt x="2680" y="41"/>
                  <a:pt x="2555" y="2"/>
                  <a:pt x="2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58190" y="1991470"/>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006465" y="4660558"/>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2149849" y="4731315"/>
            <a:ext cx="178234" cy="178234"/>
            <a:chOff x="5944424" y="1865453"/>
            <a:chExt cx="178234" cy="178234"/>
          </a:xfrm>
        </p:grpSpPr>
        <p:sp>
          <p:nvSpPr>
            <p:cNvPr id="17" name="Google Shape;17;p2"/>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349188" y="2791450"/>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body" idx="1"/>
          </p:nvPr>
        </p:nvSpPr>
        <p:spPr>
          <a:xfrm>
            <a:off x="724350" y="1124475"/>
            <a:ext cx="7695300" cy="3472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1"/>
              </a:buClr>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4"/>
          <p:cNvSpPr txBox="1">
            <a:spLocks noGrp="1"/>
          </p:cNvSpPr>
          <p:nvPr>
            <p:ph type="title"/>
          </p:nvPr>
        </p:nvSpPr>
        <p:spPr>
          <a:xfrm>
            <a:off x="724350" y="546625"/>
            <a:ext cx="7695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4"/>
          <p:cNvSpPr/>
          <p:nvPr/>
        </p:nvSpPr>
        <p:spPr>
          <a:xfrm flipH="1">
            <a:off x="891879" y="735550"/>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4">
    <p:bg>
      <p:bgPr>
        <a:blipFill>
          <a:blip r:embed="rId2">
            <a:alphaModFix/>
          </a:blip>
          <a:stretch>
            <a:fillRect/>
          </a:stretch>
        </a:blipFill>
        <a:effectLst/>
      </p:bgPr>
    </p:bg>
    <p:spTree>
      <p:nvGrpSpPr>
        <p:cNvPr id="1" name="Shape 437"/>
        <p:cNvGrpSpPr/>
        <p:nvPr/>
      </p:nvGrpSpPr>
      <p:grpSpPr>
        <a:xfrm>
          <a:off x="0" y="0"/>
          <a:ext cx="0" cy="0"/>
          <a:chOff x="0" y="0"/>
          <a:chExt cx="0" cy="0"/>
        </a:xfrm>
      </p:grpSpPr>
      <p:sp>
        <p:nvSpPr>
          <p:cNvPr id="438" name="Google Shape;438;p26"/>
          <p:cNvSpPr/>
          <p:nvPr/>
        </p:nvSpPr>
        <p:spPr>
          <a:xfrm rot="10800000">
            <a:off x="8307786" y="275882"/>
            <a:ext cx="131443" cy="131113"/>
          </a:xfrm>
          <a:custGeom>
            <a:avLst/>
            <a:gdLst/>
            <a:ahLst/>
            <a:cxnLst/>
            <a:rect l="l" t="t" r="r" b="b"/>
            <a:pathLst>
              <a:path w="795" h="793" extrusionOk="0">
                <a:moveTo>
                  <a:pt x="398" y="115"/>
                </a:moveTo>
                <a:cubicBezTo>
                  <a:pt x="548" y="120"/>
                  <a:pt x="669" y="245"/>
                  <a:pt x="669" y="396"/>
                </a:cubicBezTo>
                <a:cubicBezTo>
                  <a:pt x="669" y="549"/>
                  <a:pt x="548" y="673"/>
                  <a:pt x="396" y="677"/>
                </a:cubicBezTo>
                <a:cubicBezTo>
                  <a:pt x="243" y="673"/>
                  <a:pt x="124" y="547"/>
                  <a:pt x="124" y="396"/>
                </a:cubicBezTo>
                <a:cubicBezTo>
                  <a:pt x="126" y="243"/>
                  <a:pt x="245" y="120"/>
                  <a:pt x="398" y="115"/>
                </a:cubicBezTo>
                <a:close/>
                <a:moveTo>
                  <a:pt x="396" y="0"/>
                </a:moveTo>
                <a:cubicBezTo>
                  <a:pt x="179" y="0"/>
                  <a:pt x="1" y="177"/>
                  <a:pt x="1" y="396"/>
                </a:cubicBezTo>
                <a:cubicBezTo>
                  <a:pt x="1" y="613"/>
                  <a:pt x="177" y="792"/>
                  <a:pt x="396" y="792"/>
                </a:cubicBezTo>
                <a:lnTo>
                  <a:pt x="399" y="792"/>
                </a:lnTo>
                <a:cubicBezTo>
                  <a:pt x="618" y="792"/>
                  <a:pt x="794" y="613"/>
                  <a:pt x="794" y="396"/>
                </a:cubicBezTo>
                <a:cubicBezTo>
                  <a:pt x="794" y="177"/>
                  <a:pt x="616"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rot="10800000" flipH="1">
            <a:off x="8719965" y="2023571"/>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26"/>
          <p:cNvGrpSpPr/>
          <p:nvPr/>
        </p:nvGrpSpPr>
        <p:grpSpPr>
          <a:xfrm rot="10800000" flipH="1">
            <a:off x="8809062" y="805669"/>
            <a:ext cx="178234" cy="178234"/>
            <a:chOff x="5944424" y="1865453"/>
            <a:chExt cx="178234" cy="178234"/>
          </a:xfrm>
        </p:grpSpPr>
        <p:sp>
          <p:nvSpPr>
            <p:cNvPr id="441" name="Google Shape;441;p26"/>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26"/>
          <p:cNvSpPr/>
          <p:nvPr/>
        </p:nvSpPr>
        <p:spPr>
          <a:xfrm rot="10800000">
            <a:off x="7459211" y="141796"/>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flipH="1">
            <a:off x="231350" y="2525933"/>
            <a:ext cx="173726" cy="174940"/>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26"/>
          <p:cNvGrpSpPr/>
          <p:nvPr/>
        </p:nvGrpSpPr>
        <p:grpSpPr>
          <a:xfrm flipH="1">
            <a:off x="229096" y="1310978"/>
            <a:ext cx="178234" cy="178234"/>
            <a:chOff x="5944424" y="1865453"/>
            <a:chExt cx="178234" cy="178234"/>
          </a:xfrm>
        </p:grpSpPr>
        <p:sp>
          <p:nvSpPr>
            <p:cNvPr id="448" name="Google Shape;448;p26"/>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6"/>
          <p:cNvSpPr/>
          <p:nvPr/>
        </p:nvSpPr>
        <p:spPr>
          <a:xfrm rot="6697550">
            <a:off x="1150318" y="149921"/>
            <a:ext cx="54539" cy="54539"/>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6"/>
          <p:cNvGrpSpPr/>
          <p:nvPr/>
        </p:nvGrpSpPr>
        <p:grpSpPr>
          <a:xfrm>
            <a:off x="405075" y="211768"/>
            <a:ext cx="1641001" cy="767396"/>
            <a:chOff x="571350" y="2164883"/>
            <a:chExt cx="1488706" cy="696114"/>
          </a:xfrm>
        </p:grpSpPr>
        <p:sp>
          <p:nvSpPr>
            <p:cNvPr id="454" name="Google Shape;454;p26"/>
            <p:cNvSpPr/>
            <p:nvPr/>
          </p:nvSpPr>
          <p:spPr>
            <a:xfrm>
              <a:off x="571350" y="2714827"/>
              <a:ext cx="104870" cy="78898"/>
            </a:xfrm>
            <a:custGeom>
              <a:avLst/>
              <a:gdLst/>
              <a:ahLst/>
              <a:cxnLst/>
              <a:rect l="l" t="t" r="r" b="b"/>
              <a:pathLst>
                <a:path w="848" h="638" extrusionOk="0">
                  <a:moveTo>
                    <a:pt x="613" y="1"/>
                  </a:moveTo>
                  <a:cubicBezTo>
                    <a:pt x="600" y="1"/>
                    <a:pt x="586" y="6"/>
                    <a:pt x="573" y="18"/>
                  </a:cubicBezTo>
                  <a:cubicBezTo>
                    <a:pt x="0" y="540"/>
                    <a:pt x="19" y="565"/>
                    <a:pt x="54" y="610"/>
                  </a:cubicBezTo>
                  <a:cubicBezTo>
                    <a:pt x="66" y="631"/>
                    <a:pt x="113" y="637"/>
                    <a:pt x="179" y="637"/>
                  </a:cubicBezTo>
                  <a:cubicBezTo>
                    <a:pt x="392" y="637"/>
                    <a:pt x="796" y="561"/>
                    <a:pt x="801" y="559"/>
                  </a:cubicBezTo>
                  <a:cubicBezTo>
                    <a:pt x="830" y="548"/>
                    <a:pt x="847" y="516"/>
                    <a:pt x="837" y="488"/>
                  </a:cubicBezTo>
                  <a:cubicBezTo>
                    <a:pt x="829" y="463"/>
                    <a:pt x="805" y="447"/>
                    <a:pt x="779" y="447"/>
                  </a:cubicBezTo>
                  <a:cubicBezTo>
                    <a:pt x="775" y="447"/>
                    <a:pt x="771" y="447"/>
                    <a:pt x="766" y="448"/>
                  </a:cubicBezTo>
                  <a:cubicBezTo>
                    <a:pt x="720" y="461"/>
                    <a:pt x="381" y="510"/>
                    <a:pt x="211" y="523"/>
                  </a:cubicBezTo>
                  <a:cubicBezTo>
                    <a:pt x="305" y="427"/>
                    <a:pt x="483" y="256"/>
                    <a:pt x="649" y="103"/>
                  </a:cubicBezTo>
                  <a:cubicBezTo>
                    <a:pt x="697" y="64"/>
                    <a:pt x="659"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607090" y="2538479"/>
              <a:ext cx="383369" cy="322518"/>
            </a:xfrm>
            <a:custGeom>
              <a:avLst/>
              <a:gdLst/>
              <a:ahLst/>
              <a:cxnLst/>
              <a:rect l="l" t="t" r="r" b="b"/>
              <a:pathLst>
                <a:path w="3100" h="2608" extrusionOk="0">
                  <a:moveTo>
                    <a:pt x="914" y="1"/>
                  </a:moveTo>
                  <a:cubicBezTo>
                    <a:pt x="877" y="1"/>
                    <a:pt x="841" y="18"/>
                    <a:pt x="809" y="57"/>
                  </a:cubicBezTo>
                  <a:cubicBezTo>
                    <a:pt x="584" y="329"/>
                    <a:pt x="1037" y="1270"/>
                    <a:pt x="1037" y="1270"/>
                  </a:cubicBezTo>
                  <a:cubicBezTo>
                    <a:pt x="1037" y="1270"/>
                    <a:pt x="702" y="1053"/>
                    <a:pt x="440" y="1053"/>
                  </a:cubicBezTo>
                  <a:cubicBezTo>
                    <a:pt x="311" y="1053"/>
                    <a:pt x="200" y="1105"/>
                    <a:pt x="154" y="1259"/>
                  </a:cubicBezTo>
                  <a:cubicBezTo>
                    <a:pt x="1" y="1763"/>
                    <a:pt x="656" y="2607"/>
                    <a:pt x="1421" y="2607"/>
                  </a:cubicBezTo>
                  <a:cubicBezTo>
                    <a:pt x="1645" y="2607"/>
                    <a:pt x="1878" y="2535"/>
                    <a:pt x="2103" y="2361"/>
                  </a:cubicBezTo>
                  <a:cubicBezTo>
                    <a:pt x="3099" y="1593"/>
                    <a:pt x="2557" y="648"/>
                    <a:pt x="2557" y="648"/>
                  </a:cubicBezTo>
                  <a:lnTo>
                    <a:pt x="2557" y="648"/>
                  </a:lnTo>
                  <a:lnTo>
                    <a:pt x="2057" y="1089"/>
                  </a:lnTo>
                  <a:cubicBezTo>
                    <a:pt x="2057" y="1089"/>
                    <a:pt x="1993" y="463"/>
                    <a:pt x="1693" y="293"/>
                  </a:cubicBezTo>
                  <a:cubicBezTo>
                    <a:pt x="1647" y="267"/>
                    <a:pt x="1609" y="257"/>
                    <a:pt x="1578" y="257"/>
                  </a:cubicBezTo>
                  <a:cubicBezTo>
                    <a:pt x="1399" y="257"/>
                    <a:pt x="1420" y="599"/>
                    <a:pt x="1420" y="599"/>
                  </a:cubicBezTo>
                  <a:cubicBezTo>
                    <a:pt x="1420" y="599"/>
                    <a:pt x="1136"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641964" y="2691825"/>
              <a:ext cx="56392" cy="54784"/>
            </a:xfrm>
            <a:custGeom>
              <a:avLst/>
              <a:gdLst/>
              <a:ahLst/>
              <a:cxnLst/>
              <a:rect l="l" t="t" r="r" b="b"/>
              <a:pathLst>
                <a:path w="456" h="443" extrusionOk="0">
                  <a:moveTo>
                    <a:pt x="302" y="1"/>
                  </a:moveTo>
                  <a:cubicBezTo>
                    <a:pt x="265" y="1"/>
                    <a:pt x="227" y="35"/>
                    <a:pt x="247" y="81"/>
                  </a:cubicBezTo>
                  <a:cubicBezTo>
                    <a:pt x="281" y="164"/>
                    <a:pt x="304" y="272"/>
                    <a:pt x="293" y="319"/>
                  </a:cubicBezTo>
                  <a:cubicBezTo>
                    <a:pt x="255" y="291"/>
                    <a:pt x="183" y="198"/>
                    <a:pt x="125" y="100"/>
                  </a:cubicBezTo>
                  <a:cubicBezTo>
                    <a:pt x="113" y="80"/>
                    <a:pt x="95" y="72"/>
                    <a:pt x="78" y="72"/>
                  </a:cubicBezTo>
                  <a:cubicBezTo>
                    <a:pt x="38" y="72"/>
                    <a:pt x="0" y="114"/>
                    <a:pt x="25" y="159"/>
                  </a:cubicBezTo>
                  <a:cubicBezTo>
                    <a:pt x="87" y="262"/>
                    <a:pt x="202" y="434"/>
                    <a:pt x="298" y="442"/>
                  </a:cubicBezTo>
                  <a:lnTo>
                    <a:pt x="306" y="442"/>
                  </a:lnTo>
                  <a:cubicBezTo>
                    <a:pt x="334" y="442"/>
                    <a:pt x="357" y="430"/>
                    <a:pt x="374" y="408"/>
                  </a:cubicBezTo>
                  <a:cubicBezTo>
                    <a:pt x="455" y="313"/>
                    <a:pt x="378" y="100"/>
                    <a:pt x="353" y="36"/>
                  </a:cubicBezTo>
                  <a:cubicBezTo>
                    <a:pt x="342" y="11"/>
                    <a:pt x="322" y="1"/>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742628" y="2616265"/>
              <a:ext cx="108580" cy="108454"/>
            </a:xfrm>
            <a:custGeom>
              <a:avLst/>
              <a:gdLst/>
              <a:ahLst/>
              <a:cxnLst/>
              <a:rect l="l" t="t" r="r" b="b"/>
              <a:pathLst>
                <a:path w="878" h="877" extrusionOk="0">
                  <a:moveTo>
                    <a:pt x="591" y="1"/>
                  </a:moveTo>
                  <a:cubicBezTo>
                    <a:pt x="571" y="1"/>
                    <a:pt x="550" y="6"/>
                    <a:pt x="533" y="17"/>
                  </a:cubicBezTo>
                  <a:cubicBezTo>
                    <a:pt x="469" y="55"/>
                    <a:pt x="450" y="166"/>
                    <a:pt x="446" y="268"/>
                  </a:cubicBezTo>
                  <a:cubicBezTo>
                    <a:pt x="329" y="147"/>
                    <a:pt x="237" y="85"/>
                    <a:pt x="170" y="85"/>
                  </a:cubicBezTo>
                  <a:cubicBezTo>
                    <a:pt x="150" y="85"/>
                    <a:pt x="131" y="91"/>
                    <a:pt x="116" y="102"/>
                  </a:cubicBezTo>
                  <a:cubicBezTo>
                    <a:pt x="88" y="123"/>
                    <a:pt x="1" y="187"/>
                    <a:pt x="252" y="841"/>
                  </a:cubicBezTo>
                  <a:cubicBezTo>
                    <a:pt x="260" y="862"/>
                    <a:pt x="282" y="877"/>
                    <a:pt x="305" y="877"/>
                  </a:cubicBezTo>
                  <a:cubicBezTo>
                    <a:pt x="346" y="877"/>
                    <a:pt x="373" y="836"/>
                    <a:pt x="358" y="798"/>
                  </a:cubicBezTo>
                  <a:cubicBezTo>
                    <a:pt x="269" y="568"/>
                    <a:pt x="186" y="292"/>
                    <a:pt x="190" y="204"/>
                  </a:cubicBezTo>
                  <a:lnTo>
                    <a:pt x="190" y="204"/>
                  </a:lnTo>
                  <a:cubicBezTo>
                    <a:pt x="243" y="228"/>
                    <a:pt x="360" y="338"/>
                    <a:pt x="463" y="462"/>
                  </a:cubicBezTo>
                  <a:cubicBezTo>
                    <a:pt x="474" y="476"/>
                    <a:pt x="490" y="482"/>
                    <a:pt x="505" y="482"/>
                  </a:cubicBezTo>
                  <a:cubicBezTo>
                    <a:pt x="536" y="482"/>
                    <a:pt x="565" y="456"/>
                    <a:pt x="563" y="419"/>
                  </a:cubicBezTo>
                  <a:cubicBezTo>
                    <a:pt x="552" y="283"/>
                    <a:pt x="567" y="134"/>
                    <a:pt x="590" y="115"/>
                  </a:cubicBezTo>
                  <a:cubicBezTo>
                    <a:pt x="595" y="117"/>
                    <a:pt x="599" y="119"/>
                    <a:pt x="603" y="121"/>
                  </a:cubicBezTo>
                  <a:cubicBezTo>
                    <a:pt x="701" y="179"/>
                    <a:pt x="752" y="434"/>
                    <a:pt x="763" y="583"/>
                  </a:cubicBezTo>
                  <a:cubicBezTo>
                    <a:pt x="763" y="613"/>
                    <a:pt x="786" y="637"/>
                    <a:pt x="815" y="637"/>
                  </a:cubicBezTo>
                  <a:cubicBezTo>
                    <a:pt x="818" y="637"/>
                    <a:pt x="820" y="637"/>
                    <a:pt x="822" y="636"/>
                  </a:cubicBezTo>
                  <a:cubicBezTo>
                    <a:pt x="854" y="634"/>
                    <a:pt x="878" y="607"/>
                    <a:pt x="875" y="575"/>
                  </a:cubicBezTo>
                  <a:cubicBezTo>
                    <a:pt x="873" y="530"/>
                    <a:pt x="844" y="130"/>
                    <a:pt x="661" y="23"/>
                  </a:cubicBezTo>
                  <a:cubicBezTo>
                    <a:pt x="640" y="8"/>
                    <a:pt x="615"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698479" y="2745125"/>
              <a:ext cx="190943" cy="95717"/>
            </a:xfrm>
            <a:custGeom>
              <a:avLst/>
              <a:gdLst/>
              <a:ahLst/>
              <a:cxnLst/>
              <a:rect l="l" t="t" r="r" b="b"/>
              <a:pathLst>
                <a:path w="1544" h="774" extrusionOk="0">
                  <a:moveTo>
                    <a:pt x="1476" y="0"/>
                  </a:moveTo>
                  <a:cubicBezTo>
                    <a:pt x="1456" y="0"/>
                    <a:pt x="1437" y="10"/>
                    <a:pt x="1426" y="33"/>
                  </a:cubicBezTo>
                  <a:cubicBezTo>
                    <a:pt x="1424" y="37"/>
                    <a:pt x="1260" y="467"/>
                    <a:pt x="881" y="610"/>
                  </a:cubicBezTo>
                  <a:cubicBezTo>
                    <a:pt x="798" y="642"/>
                    <a:pt x="711" y="658"/>
                    <a:pt x="620" y="658"/>
                  </a:cubicBezTo>
                  <a:cubicBezTo>
                    <a:pt x="463" y="658"/>
                    <a:pt x="294" y="610"/>
                    <a:pt x="115" y="516"/>
                  </a:cubicBezTo>
                  <a:cubicBezTo>
                    <a:pt x="105" y="510"/>
                    <a:pt x="95" y="507"/>
                    <a:pt x="85" y="507"/>
                  </a:cubicBezTo>
                  <a:cubicBezTo>
                    <a:pt x="32" y="507"/>
                    <a:pt x="1" y="589"/>
                    <a:pt x="62" y="618"/>
                  </a:cubicBezTo>
                  <a:cubicBezTo>
                    <a:pt x="260" y="720"/>
                    <a:pt x="447" y="773"/>
                    <a:pt x="622" y="773"/>
                  </a:cubicBezTo>
                  <a:cubicBezTo>
                    <a:pt x="724" y="773"/>
                    <a:pt x="826" y="754"/>
                    <a:pt x="922" y="718"/>
                  </a:cubicBezTo>
                  <a:cubicBezTo>
                    <a:pt x="1347" y="554"/>
                    <a:pt x="1524" y="92"/>
                    <a:pt x="1533" y="73"/>
                  </a:cubicBezTo>
                  <a:cubicBezTo>
                    <a:pt x="1543" y="30"/>
                    <a:pt x="1510" y="0"/>
                    <a:pt x="1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1034235" y="2164883"/>
              <a:ext cx="1025822" cy="452490"/>
            </a:xfrm>
            <a:custGeom>
              <a:avLst/>
              <a:gdLst/>
              <a:ahLst/>
              <a:cxnLst/>
              <a:rect l="l" t="t" r="r" b="b"/>
              <a:pathLst>
                <a:path w="8295" h="3659" extrusionOk="0">
                  <a:moveTo>
                    <a:pt x="6864" y="0"/>
                  </a:moveTo>
                  <a:cubicBezTo>
                    <a:pt x="6794" y="0"/>
                    <a:pt x="6724" y="7"/>
                    <a:pt x="6656" y="17"/>
                  </a:cubicBezTo>
                  <a:cubicBezTo>
                    <a:pt x="6585" y="30"/>
                    <a:pt x="6596" y="132"/>
                    <a:pt x="6666" y="132"/>
                  </a:cubicBezTo>
                  <a:lnTo>
                    <a:pt x="6666" y="130"/>
                  </a:lnTo>
                  <a:lnTo>
                    <a:pt x="6675" y="130"/>
                  </a:lnTo>
                  <a:cubicBezTo>
                    <a:pt x="6728" y="121"/>
                    <a:pt x="6784" y="115"/>
                    <a:pt x="6838" y="115"/>
                  </a:cubicBezTo>
                  <a:cubicBezTo>
                    <a:pt x="6846" y="115"/>
                    <a:pt x="6854" y="115"/>
                    <a:pt x="6862" y="115"/>
                  </a:cubicBezTo>
                  <a:lnTo>
                    <a:pt x="6892" y="115"/>
                  </a:lnTo>
                  <a:cubicBezTo>
                    <a:pt x="6924" y="113"/>
                    <a:pt x="6947" y="90"/>
                    <a:pt x="6949" y="58"/>
                  </a:cubicBezTo>
                  <a:cubicBezTo>
                    <a:pt x="6951" y="26"/>
                    <a:pt x="6926" y="0"/>
                    <a:pt x="6894" y="0"/>
                  </a:cubicBezTo>
                  <a:close/>
                  <a:moveTo>
                    <a:pt x="7117" y="24"/>
                  </a:moveTo>
                  <a:cubicBezTo>
                    <a:pt x="7053" y="24"/>
                    <a:pt x="7039" y="122"/>
                    <a:pt x="7109" y="136"/>
                  </a:cubicBezTo>
                  <a:cubicBezTo>
                    <a:pt x="7179" y="151"/>
                    <a:pt x="7249" y="173"/>
                    <a:pt x="7315" y="200"/>
                  </a:cubicBezTo>
                  <a:cubicBezTo>
                    <a:pt x="7322" y="202"/>
                    <a:pt x="7330" y="205"/>
                    <a:pt x="7337" y="205"/>
                  </a:cubicBezTo>
                  <a:cubicBezTo>
                    <a:pt x="7400" y="205"/>
                    <a:pt x="7417" y="117"/>
                    <a:pt x="7360" y="94"/>
                  </a:cubicBezTo>
                  <a:cubicBezTo>
                    <a:pt x="7286" y="64"/>
                    <a:pt x="7209" y="41"/>
                    <a:pt x="7130" y="26"/>
                  </a:cubicBezTo>
                  <a:cubicBezTo>
                    <a:pt x="7125" y="25"/>
                    <a:pt x="7121" y="24"/>
                    <a:pt x="7117" y="24"/>
                  </a:cubicBezTo>
                  <a:close/>
                  <a:moveTo>
                    <a:pt x="6447" y="79"/>
                  </a:moveTo>
                  <a:cubicBezTo>
                    <a:pt x="6440" y="79"/>
                    <a:pt x="6433" y="80"/>
                    <a:pt x="6426" y="83"/>
                  </a:cubicBezTo>
                  <a:cubicBezTo>
                    <a:pt x="6351" y="111"/>
                    <a:pt x="6279" y="147"/>
                    <a:pt x="6213" y="190"/>
                  </a:cubicBezTo>
                  <a:cubicBezTo>
                    <a:pt x="6162" y="219"/>
                    <a:pt x="6183" y="296"/>
                    <a:pt x="6243" y="296"/>
                  </a:cubicBezTo>
                  <a:cubicBezTo>
                    <a:pt x="6253" y="296"/>
                    <a:pt x="6264" y="292"/>
                    <a:pt x="6273" y="288"/>
                  </a:cubicBezTo>
                  <a:cubicBezTo>
                    <a:pt x="6334" y="249"/>
                    <a:pt x="6398" y="215"/>
                    <a:pt x="6466" y="190"/>
                  </a:cubicBezTo>
                  <a:cubicBezTo>
                    <a:pt x="6527" y="163"/>
                    <a:pt x="6501" y="79"/>
                    <a:pt x="6447" y="79"/>
                  </a:cubicBezTo>
                  <a:close/>
                  <a:moveTo>
                    <a:pt x="7535" y="196"/>
                  </a:moveTo>
                  <a:cubicBezTo>
                    <a:pt x="7486" y="196"/>
                    <a:pt x="7451" y="268"/>
                    <a:pt x="7505" y="302"/>
                  </a:cubicBezTo>
                  <a:cubicBezTo>
                    <a:pt x="7564" y="343"/>
                    <a:pt x="7622" y="390"/>
                    <a:pt x="7673" y="441"/>
                  </a:cubicBezTo>
                  <a:cubicBezTo>
                    <a:pt x="7683" y="451"/>
                    <a:pt x="7696" y="458"/>
                    <a:pt x="7713" y="458"/>
                  </a:cubicBezTo>
                  <a:cubicBezTo>
                    <a:pt x="7728" y="458"/>
                    <a:pt x="7743" y="451"/>
                    <a:pt x="7754" y="441"/>
                  </a:cubicBezTo>
                  <a:cubicBezTo>
                    <a:pt x="7775" y="419"/>
                    <a:pt x="7775" y="383"/>
                    <a:pt x="7754" y="362"/>
                  </a:cubicBezTo>
                  <a:cubicBezTo>
                    <a:pt x="7696" y="305"/>
                    <a:pt x="7637" y="253"/>
                    <a:pt x="7571" y="209"/>
                  </a:cubicBezTo>
                  <a:cubicBezTo>
                    <a:pt x="7559" y="200"/>
                    <a:pt x="7546" y="196"/>
                    <a:pt x="7535" y="196"/>
                  </a:cubicBezTo>
                  <a:close/>
                  <a:moveTo>
                    <a:pt x="6058" y="316"/>
                  </a:moveTo>
                  <a:cubicBezTo>
                    <a:pt x="6046" y="316"/>
                    <a:pt x="6033" y="320"/>
                    <a:pt x="6021" y="330"/>
                  </a:cubicBezTo>
                  <a:cubicBezTo>
                    <a:pt x="5962" y="381"/>
                    <a:pt x="5906" y="437"/>
                    <a:pt x="5853" y="496"/>
                  </a:cubicBezTo>
                  <a:cubicBezTo>
                    <a:pt x="5819" y="532"/>
                    <a:pt x="5847" y="592"/>
                    <a:pt x="5896" y="592"/>
                  </a:cubicBezTo>
                  <a:cubicBezTo>
                    <a:pt x="5913" y="592"/>
                    <a:pt x="5928" y="583"/>
                    <a:pt x="5938" y="573"/>
                  </a:cubicBezTo>
                  <a:cubicBezTo>
                    <a:pt x="5987" y="517"/>
                    <a:pt x="6041" y="464"/>
                    <a:pt x="6096" y="415"/>
                  </a:cubicBezTo>
                  <a:cubicBezTo>
                    <a:pt x="6138" y="376"/>
                    <a:pt x="6103" y="316"/>
                    <a:pt x="6058" y="316"/>
                  </a:cubicBezTo>
                  <a:close/>
                  <a:moveTo>
                    <a:pt x="7858" y="515"/>
                  </a:moveTo>
                  <a:cubicBezTo>
                    <a:pt x="7817" y="515"/>
                    <a:pt x="7777" y="564"/>
                    <a:pt x="7813" y="609"/>
                  </a:cubicBezTo>
                  <a:cubicBezTo>
                    <a:pt x="7856" y="668"/>
                    <a:pt x="7894" y="732"/>
                    <a:pt x="7928" y="796"/>
                  </a:cubicBezTo>
                  <a:cubicBezTo>
                    <a:pt x="7937" y="815"/>
                    <a:pt x="7958" y="828"/>
                    <a:pt x="7979" y="828"/>
                  </a:cubicBezTo>
                  <a:cubicBezTo>
                    <a:pt x="7988" y="828"/>
                    <a:pt x="7996" y="826"/>
                    <a:pt x="8005" y="822"/>
                  </a:cubicBezTo>
                  <a:cubicBezTo>
                    <a:pt x="8033" y="807"/>
                    <a:pt x="8043" y="773"/>
                    <a:pt x="8028" y="745"/>
                  </a:cubicBezTo>
                  <a:cubicBezTo>
                    <a:pt x="7992" y="675"/>
                    <a:pt x="7952" y="607"/>
                    <a:pt x="7905" y="543"/>
                  </a:cubicBezTo>
                  <a:cubicBezTo>
                    <a:pt x="7892" y="523"/>
                    <a:pt x="7875" y="515"/>
                    <a:pt x="7858" y="515"/>
                  </a:cubicBezTo>
                  <a:close/>
                  <a:moveTo>
                    <a:pt x="5756" y="656"/>
                  </a:moveTo>
                  <a:cubicBezTo>
                    <a:pt x="5739" y="656"/>
                    <a:pt x="5722" y="664"/>
                    <a:pt x="5709" y="683"/>
                  </a:cubicBezTo>
                  <a:cubicBezTo>
                    <a:pt x="5666" y="747"/>
                    <a:pt x="5623" y="813"/>
                    <a:pt x="5587" y="883"/>
                  </a:cubicBezTo>
                  <a:cubicBezTo>
                    <a:pt x="5572" y="911"/>
                    <a:pt x="5583" y="945"/>
                    <a:pt x="5611" y="960"/>
                  </a:cubicBezTo>
                  <a:cubicBezTo>
                    <a:pt x="5619" y="964"/>
                    <a:pt x="5628" y="966"/>
                    <a:pt x="5638" y="966"/>
                  </a:cubicBezTo>
                  <a:lnTo>
                    <a:pt x="5638" y="969"/>
                  </a:lnTo>
                  <a:cubicBezTo>
                    <a:pt x="5660" y="966"/>
                    <a:pt x="5679" y="956"/>
                    <a:pt x="5687" y="937"/>
                  </a:cubicBezTo>
                  <a:cubicBezTo>
                    <a:pt x="5723" y="873"/>
                    <a:pt x="5762" y="809"/>
                    <a:pt x="5804" y="747"/>
                  </a:cubicBezTo>
                  <a:cubicBezTo>
                    <a:pt x="5836" y="702"/>
                    <a:pt x="5797" y="656"/>
                    <a:pt x="5756" y="656"/>
                  </a:cubicBezTo>
                  <a:close/>
                  <a:moveTo>
                    <a:pt x="4010" y="900"/>
                  </a:moveTo>
                  <a:cubicBezTo>
                    <a:pt x="3936" y="903"/>
                    <a:pt x="3859" y="907"/>
                    <a:pt x="3778" y="913"/>
                  </a:cubicBezTo>
                  <a:cubicBezTo>
                    <a:pt x="3706" y="920"/>
                    <a:pt x="3710" y="1026"/>
                    <a:pt x="3783" y="1028"/>
                  </a:cubicBezTo>
                  <a:lnTo>
                    <a:pt x="3787" y="1026"/>
                  </a:lnTo>
                  <a:cubicBezTo>
                    <a:pt x="3866" y="1022"/>
                    <a:pt x="3940" y="1017"/>
                    <a:pt x="4012" y="1015"/>
                  </a:cubicBezTo>
                  <a:cubicBezTo>
                    <a:pt x="4044" y="1015"/>
                    <a:pt x="4070" y="990"/>
                    <a:pt x="4068" y="958"/>
                  </a:cubicBezTo>
                  <a:cubicBezTo>
                    <a:pt x="4068" y="926"/>
                    <a:pt x="4042" y="900"/>
                    <a:pt x="4010" y="900"/>
                  </a:cubicBezTo>
                  <a:close/>
                  <a:moveTo>
                    <a:pt x="4235" y="906"/>
                  </a:moveTo>
                  <a:cubicBezTo>
                    <a:pt x="4206" y="906"/>
                    <a:pt x="4183" y="930"/>
                    <a:pt x="4183" y="960"/>
                  </a:cubicBezTo>
                  <a:cubicBezTo>
                    <a:pt x="4181" y="990"/>
                    <a:pt x="4206" y="1017"/>
                    <a:pt x="4236" y="1020"/>
                  </a:cubicBezTo>
                  <a:cubicBezTo>
                    <a:pt x="4312" y="1024"/>
                    <a:pt x="4389" y="1030"/>
                    <a:pt x="4459" y="1041"/>
                  </a:cubicBezTo>
                  <a:lnTo>
                    <a:pt x="4468" y="1041"/>
                  </a:lnTo>
                  <a:cubicBezTo>
                    <a:pt x="4538" y="1041"/>
                    <a:pt x="4547" y="937"/>
                    <a:pt x="4476" y="928"/>
                  </a:cubicBezTo>
                  <a:cubicBezTo>
                    <a:pt x="4400" y="917"/>
                    <a:pt x="4323" y="911"/>
                    <a:pt x="4242" y="907"/>
                  </a:cubicBezTo>
                  <a:cubicBezTo>
                    <a:pt x="4240" y="907"/>
                    <a:pt x="4238" y="906"/>
                    <a:pt x="4235" y="906"/>
                  </a:cubicBezTo>
                  <a:close/>
                  <a:moveTo>
                    <a:pt x="3557" y="944"/>
                  </a:moveTo>
                  <a:cubicBezTo>
                    <a:pt x="3553" y="944"/>
                    <a:pt x="3549" y="944"/>
                    <a:pt x="3544" y="945"/>
                  </a:cubicBezTo>
                  <a:cubicBezTo>
                    <a:pt x="3468" y="962"/>
                    <a:pt x="3391" y="983"/>
                    <a:pt x="3316" y="1011"/>
                  </a:cubicBezTo>
                  <a:cubicBezTo>
                    <a:pt x="3259" y="1035"/>
                    <a:pt x="3274" y="1122"/>
                    <a:pt x="3338" y="1122"/>
                  </a:cubicBezTo>
                  <a:cubicBezTo>
                    <a:pt x="3344" y="1122"/>
                    <a:pt x="3351" y="1122"/>
                    <a:pt x="3357" y="1118"/>
                  </a:cubicBezTo>
                  <a:cubicBezTo>
                    <a:pt x="3427" y="1092"/>
                    <a:pt x="3497" y="1073"/>
                    <a:pt x="3568" y="1058"/>
                  </a:cubicBezTo>
                  <a:cubicBezTo>
                    <a:pt x="3637" y="1044"/>
                    <a:pt x="3621" y="944"/>
                    <a:pt x="3557" y="944"/>
                  </a:cubicBezTo>
                  <a:close/>
                  <a:moveTo>
                    <a:pt x="4691" y="965"/>
                  </a:moveTo>
                  <a:cubicBezTo>
                    <a:pt x="4628" y="965"/>
                    <a:pt x="4609" y="1061"/>
                    <a:pt x="4679" y="1079"/>
                  </a:cubicBezTo>
                  <a:cubicBezTo>
                    <a:pt x="4751" y="1094"/>
                    <a:pt x="4823" y="1115"/>
                    <a:pt x="4893" y="1139"/>
                  </a:cubicBezTo>
                  <a:cubicBezTo>
                    <a:pt x="4900" y="1141"/>
                    <a:pt x="4906" y="1143"/>
                    <a:pt x="4910" y="1143"/>
                  </a:cubicBezTo>
                  <a:lnTo>
                    <a:pt x="4913" y="1143"/>
                  </a:lnTo>
                  <a:cubicBezTo>
                    <a:pt x="4976" y="1143"/>
                    <a:pt x="4991" y="1052"/>
                    <a:pt x="4932" y="1030"/>
                  </a:cubicBezTo>
                  <a:cubicBezTo>
                    <a:pt x="4857" y="1005"/>
                    <a:pt x="4783" y="983"/>
                    <a:pt x="4706" y="966"/>
                  </a:cubicBezTo>
                  <a:cubicBezTo>
                    <a:pt x="4701" y="965"/>
                    <a:pt x="4696" y="965"/>
                    <a:pt x="4691" y="965"/>
                  </a:cubicBezTo>
                  <a:close/>
                  <a:moveTo>
                    <a:pt x="8074" y="918"/>
                  </a:moveTo>
                  <a:cubicBezTo>
                    <a:pt x="8037" y="918"/>
                    <a:pt x="8000" y="953"/>
                    <a:pt x="8020" y="998"/>
                  </a:cubicBezTo>
                  <a:cubicBezTo>
                    <a:pt x="8047" y="1066"/>
                    <a:pt x="8071" y="1139"/>
                    <a:pt x="8092" y="1211"/>
                  </a:cubicBezTo>
                  <a:cubicBezTo>
                    <a:pt x="8098" y="1237"/>
                    <a:pt x="8120" y="1254"/>
                    <a:pt x="8147" y="1254"/>
                  </a:cubicBezTo>
                  <a:cubicBezTo>
                    <a:pt x="8152" y="1254"/>
                    <a:pt x="8158" y="1252"/>
                    <a:pt x="8162" y="1249"/>
                  </a:cubicBezTo>
                  <a:cubicBezTo>
                    <a:pt x="8192" y="1241"/>
                    <a:pt x="8209" y="1209"/>
                    <a:pt x="8201" y="1179"/>
                  </a:cubicBezTo>
                  <a:cubicBezTo>
                    <a:pt x="8179" y="1103"/>
                    <a:pt x="8154" y="1028"/>
                    <a:pt x="8126" y="958"/>
                  </a:cubicBezTo>
                  <a:cubicBezTo>
                    <a:pt x="8117" y="930"/>
                    <a:pt x="8096" y="918"/>
                    <a:pt x="8074" y="918"/>
                  </a:cubicBezTo>
                  <a:close/>
                  <a:moveTo>
                    <a:pt x="5122" y="1114"/>
                  </a:moveTo>
                  <a:cubicBezTo>
                    <a:pt x="5068" y="1114"/>
                    <a:pt x="5039" y="1194"/>
                    <a:pt x="5098" y="1224"/>
                  </a:cubicBezTo>
                  <a:cubicBezTo>
                    <a:pt x="5164" y="1256"/>
                    <a:pt x="5228" y="1292"/>
                    <a:pt x="5289" y="1332"/>
                  </a:cubicBezTo>
                  <a:cubicBezTo>
                    <a:pt x="5300" y="1339"/>
                    <a:pt x="5311" y="1343"/>
                    <a:pt x="5321" y="1343"/>
                  </a:cubicBezTo>
                  <a:cubicBezTo>
                    <a:pt x="5340" y="1343"/>
                    <a:pt x="5357" y="1332"/>
                    <a:pt x="5368" y="1318"/>
                  </a:cubicBezTo>
                  <a:cubicBezTo>
                    <a:pt x="5387" y="1290"/>
                    <a:pt x="5379" y="1254"/>
                    <a:pt x="5353" y="1237"/>
                  </a:cubicBezTo>
                  <a:cubicBezTo>
                    <a:pt x="5287" y="1194"/>
                    <a:pt x="5219" y="1156"/>
                    <a:pt x="5149" y="1120"/>
                  </a:cubicBezTo>
                  <a:cubicBezTo>
                    <a:pt x="5140" y="1115"/>
                    <a:pt x="5131" y="1114"/>
                    <a:pt x="5122" y="1114"/>
                  </a:cubicBezTo>
                  <a:close/>
                  <a:moveTo>
                    <a:pt x="3133" y="1105"/>
                  </a:moveTo>
                  <a:cubicBezTo>
                    <a:pt x="3124" y="1105"/>
                    <a:pt x="3114" y="1107"/>
                    <a:pt x="3104" y="1113"/>
                  </a:cubicBezTo>
                  <a:cubicBezTo>
                    <a:pt x="3033" y="1156"/>
                    <a:pt x="2970" y="1203"/>
                    <a:pt x="2910" y="1256"/>
                  </a:cubicBezTo>
                  <a:cubicBezTo>
                    <a:pt x="2870" y="1290"/>
                    <a:pt x="2895" y="1356"/>
                    <a:pt x="2948" y="1356"/>
                  </a:cubicBezTo>
                  <a:cubicBezTo>
                    <a:pt x="2961" y="1356"/>
                    <a:pt x="2976" y="1349"/>
                    <a:pt x="2987" y="1341"/>
                  </a:cubicBezTo>
                  <a:cubicBezTo>
                    <a:pt x="3040" y="1292"/>
                    <a:pt x="3099" y="1249"/>
                    <a:pt x="3161" y="1213"/>
                  </a:cubicBezTo>
                  <a:cubicBezTo>
                    <a:pt x="3217" y="1179"/>
                    <a:pt x="3183" y="1105"/>
                    <a:pt x="3133" y="1105"/>
                  </a:cubicBezTo>
                  <a:close/>
                  <a:moveTo>
                    <a:pt x="5538" y="1060"/>
                  </a:moveTo>
                  <a:cubicBezTo>
                    <a:pt x="5517" y="1060"/>
                    <a:pt x="5497" y="1071"/>
                    <a:pt x="5487" y="1096"/>
                  </a:cubicBezTo>
                  <a:cubicBezTo>
                    <a:pt x="5457" y="1169"/>
                    <a:pt x="5432" y="1243"/>
                    <a:pt x="5411" y="1318"/>
                  </a:cubicBezTo>
                  <a:cubicBezTo>
                    <a:pt x="5402" y="1349"/>
                    <a:pt x="5419" y="1379"/>
                    <a:pt x="5451" y="1390"/>
                  </a:cubicBezTo>
                  <a:lnTo>
                    <a:pt x="5457" y="1390"/>
                  </a:lnTo>
                  <a:cubicBezTo>
                    <a:pt x="5438" y="1413"/>
                    <a:pt x="5440" y="1447"/>
                    <a:pt x="5464" y="1469"/>
                  </a:cubicBezTo>
                  <a:cubicBezTo>
                    <a:pt x="5517" y="1518"/>
                    <a:pt x="5566" y="1571"/>
                    <a:pt x="5613" y="1628"/>
                  </a:cubicBezTo>
                  <a:cubicBezTo>
                    <a:pt x="5623" y="1641"/>
                    <a:pt x="5640" y="1650"/>
                    <a:pt x="5657" y="1650"/>
                  </a:cubicBezTo>
                  <a:cubicBezTo>
                    <a:pt x="5670" y="1650"/>
                    <a:pt x="5683" y="1645"/>
                    <a:pt x="5694" y="1637"/>
                  </a:cubicBezTo>
                  <a:cubicBezTo>
                    <a:pt x="5717" y="1618"/>
                    <a:pt x="5721" y="1584"/>
                    <a:pt x="5702" y="1558"/>
                  </a:cubicBezTo>
                  <a:cubicBezTo>
                    <a:pt x="5653" y="1496"/>
                    <a:pt x="5600" y="1437"/>
                    <a:pt x="5540" y="1384"/>
                  </a:cubicBezTo>
                  <a:cubicBezTo>
                    <a:pt x="5532" y="1377"/>
                    <a:pt x="5521" y="1371"/>
                    <a:pt x="5511" y="1369"/>
                  </a:cubicBezTo>
                  <a:cubicBezTo>
                    <a:pt x="5515" y="1364"/>
                    <a:pt x="5519" y="1356"/>
                    <a:pt x="5521" y="1349"/>
                  </a:cubicBezTo>
                  <a:cubicBezTo>
                    <a:pt x="5543" y="1277"/>
                    <a:pt x="5566" y="1207"/>
                    <a:pt x="5594" y="1139"/>
                  </a:cubicBezTo>
                  <a:cubicBezTo>
                    <a:pt x="5611" y="1094"/>
                    <a:pt x="5574" y="1060"/>
                    <a:pt x="5538" y="1060"/>
                  </a:cubicBezTo>
                  <a:close/>
                  <a:moveTo>
                    <a:pt x="8197" y="1360"/>
                  </a:moveTo>
                  <a:cubicBezTo>
                    <a:pt x="8194" y="1360"/>
                    <a:pt x="8191" y="1360"/>
                    <a:pt x="8188" y="1360"/>
                  </a:cubicBezTo>
                  <a:cubicBezTo>
                    <a:pt x="8158" y="1367"/>
                    <a:pt x="8137" y="1396"/>
                    <a:pt x="8143" y="1428"/>
                  </a:cubicBezTo>
                  <a:cubicBezTo>
                    <a:pt x="8167" y="1539"/>
                    <a:pt x="8175" y="1620"/>
                    <a:pt x="8177" y="1650"/>
                  </a:cubicBezTo>
                  <a:cubicBezTo>
                    <a:pt x="8179" y="1679"/>
                    <a:pt x="8205" y="1703"/>
                    <a:pt x="8235" y="1703"/>
                  </a:cubicBezTo>
                  <a:lnTo>
                    <a:pt x="8239" y="1701"/>
                  </a:lnTo>
                  <a:cubicBezTo>
                    <a:pt x="8271" y="1699"/>
                    <a:pt x="8294" y="1671"/>
                    <a:pt x="8290" y="1639"/>
                  </a:cubicBezTo>
                  <a:cubicBezTo>
                    <a:pt x="8288" y="1598"/>
                    <a:pt x="8277" y="1515"/>
                    <a:pt x="8256" y="1407"/>
                  </a:cubicBezTo>
                  <a:cubicBezTo>
                    <a:pt x="8250" y="1378"/>
                    <a:pt x="8225" y="1360"/>
                    <a:pt x="8197" y="1360"/>
                  </a:cubicBezTo>
                  <a:close/>
                  <a:moveTo>
                    <a:pt x="2793" y="1405"/>
                  </a:moveTo>
                  <a:cubicBezTo>
                    <a:pt x="2777" y="1405"/>
                    <a:pt x="2761" y="1412"/>
                    <a:pt x="2748" y="1430"/>
                  </a:cubicBezTo>
                  <a:cubicBezTo>
                    <a:pt x="2699" y="1494"/>
                    <a:pt x="2657" y="1562"/>
                    <a:pt x="2621" y="1633"/>
                  </a:cubicBezTo>
                  <a:cubicBezTo>
                    <a:pt x="2599" y="1671"/>
                    <a:pt x="2627" y="1716"/>
                    <a:pt x="2672" y="1716"/>
                  </a:cubicBezTo>
                  <a:cubicBezTo>
                    <a:pt x="2693" y="1716"/>
                    <a:pt x="2712" y="1703"/>
                    <a:pt x="2721" y="1684"/>
                  </a:cubicBezTo>
                  <a:cubicBezTo>
                    <a:pt x="2755" y="1620"/>
                    <a:pt x="2795" y="1558"/>
                    <a:pt x="2838" y="1501"/>
                  </a:cubicBezTo>
                  <a:cubicBezTo>
                    <a:pt x="2876" y="1456"/>
                    <a:pt x="2836" y="1405"/>
                    <a:pt x="2793" y="1405"/>
                  </a:cubicBezTo>
                  <a:close/>
                  <a:moveTo>
                    <a:pt x="5423" y="1500"/>
                  </a:moveTo>
                  <a:cubicBezTo>
                    <a:pt x="5393" y="1500"/>
                    <a:pt x="5368" y="1521"/>
                    <a:pt x="5362" y="1550"/>
                  </a:cubicBezTo>
                  <a:cubicBezTo>
                    <a:pt x="5351" y="1622"/>
                    <a:pt x="5347" y="1694"/>
                    <a:pt x="5347" y="1767"/>
                  </a:cubicBezTo>
                  <a:lnTo>
                    <a:pt x="5347" y="1788"/>
                  </a:lnTo>
                  <a:cubicBezTo>
                    <a:pt x="5347" y="1818"/>
                    <a:pt x="5372" y="1843"/>
                    <a:pt x="5404" y="1843"/>
                  </a:cubicBezTo>
                  <a:cubicBezTo>
                    <a:pt x="5436" y="1843"/>
                    <a:pt x="5462" y="1816"/>
                    <a:pt x="5460" y="1786"/>
                  </a:cubicBezTo>
                  <a:lnTo>
                    <a:pt x="5460" y="1767"/>
                  </a:lnTo>
                  <a:cubicBezTo>
                    <a:pt x="5460" y="1699"/>
                    <a:pt x="5466" y="1633"/>
                    <a:pt x="5477" y="1567"/>
                  </a:cubicBezTo>
                  <a:cubicBezTo>
                    <a:pt x="5481" y="1535"/>
                    <a:pt x="5460" y="1505"/>
                    <a:pt x="5428" y="1501"/>
                  </a:cubicBezTo>
                  <a:cubicBezTo>
                    <a:pt x="5426" y="1500"/>
                    <a:pt x="5425" y="1500"/>
                    <a:pt x="5423" y="1500"/>
                  </a:cubicBezTo>
                  <a:close/>
                  <a:moveTo>
                    <a:pt x="5784" y="1726"/>
                  </a:moveTo>
                  <a:cubicBezTo>
                    <a:pt x="5746" y="1726"/>
                    <a:pt x="5707" y="1766"/>
                    <a:pt x="5730" y="1811"/>
                  </a:cubicBezTo>
                  <a:cubicBezTo>
                    <a:pt x="5764" y="1875"/>
                    <a:pt x="5789" y="1943"/>
                    <a:pt x="5806" y="2013"/>
                  </a:cubicBezTo>
                  <a:cubicBezTo>
                    <a:pt x="5813" y="2039"/>
                    <a:pt x="5835" y="2055"/>
                    <a:pt x="5862" y="2056"/>
                  </a:cubicBezTo>
                  <a:lnTo>
                    <a:pt x="5862" y="2056"/>
                  </a:lnTo>
                  <a:cubicBezTo>
                    <a:pt x="5867" y="2056"/>
                    <a:pt x="5873" y="2054"/>
                    <a:pt x="5877" y="2054"/>
                  </a:cubicBezTo>
                  <a:cubicBezTo>
                    <a:pt x="5906" y="2045"/>
                    <a:pt x="5926" y="2016"/>
                    <a:pt x="5919" y="1984"/>
                  </a:cubicBezTo>
                  <a:cubicBezTo>
                    <a:pt x="5898" y="1907"/>
                    <a:pt x="5870" y="1830"/>
                    <a:pt x="5832" y="1758"/>
                  </a:cubicBezTo>
                  <a:cubicBezTo>
                    <a:pt x="5821" y="1736"/>
                    <a:pt x="5802" y="1726"/>
                    <a:pt x="5784" y="1726"/>
                  </a:cubicBezTo>
                  <a:close/>
                  <a:moveTo>
                    <a:pt x="5862" y="2056"/>
                  </a:moveTo>
                  <a:lnTo>
                    <a:pt x="5862" y="2056"/>
                  </a:lnTo>
                  <a:cubicBezTo>
                    <a:pt x="5862" y="2056"/>
                    <a:pt x="5862" y="2056"/>
                    <a:pt x="5862" y="2056"/>
                  </a:cubicBezTo>
                  <a:lnTo>
                    <a:pt x="5864" y="2056"/>
                  </a:lnTo>
                  <a:cubicBezTo>
                    <a:pt x="5863" y="2056"/>
                    <a:pt x="5863" y="2056"/>
                    <a:pt x="5862" y="2056"/>
                  </a:cubicBezTo>
                  <a:close/>
                  <a:moveTo>
                    <a:pt x="2582" y="1809"/>
                  </a:moveTo>
                  <a:cubicBezTo>
                    <a:pt x="2559" y="1809"/>
                    <a:pt x="2537" y="1822"/>
                    <a:pt x="2529" y="1852"/>
                  </a:cubicBezTo>
                  <a:cubicBezTo>
                    <a:pt x="2504" y="1926"/>
                    <a:pt x="2482" y="2003"/>
                    <a:pt x="2467" y="2079"/>
                  </a:cubicBezTo>
                  <a:cubicBezTo>
                    <a:pt x="2461" y="2111"/>
                    <a:pt x="2480" y="2141"/>
                    <a:pt x="2512" y="2148"/>
                  </a:cubicBezTo>
                  <a:lnTo>
                    <a:pt x="2523" y="2148"/>
                  </a:lnTo>
                  <a:cubicBezTo>
                    <a:pt x="2550" y="2148"/>
                    <a:pt x="2574" y="2128"/>
                    <a:pt x="2580" y="2103"/>
                  </a:cubicBezTo>
                  <a:cubicBezTo>
                    <a:pt x="2593" y="2031"/>
                    <a:pt x="2612" y="1958"/>
                    <a:pt x="2638" y="1890"/>
                  </a:cubicBezTo>
                  <a:cubicBezTo>
                    <a:pt x="2656" y="1843"/>
                    <a:pt x="2618" y="1809"/>
                    <a:pt x="2582" y="1809"/>
                  </a:cubicBezTo>
                  <a:close/>
                  <a:moveTo>
                    <a:pt x="5434" y="1953"/>
                  </a:moveTo>
                  <a:cubicBezTo>
                    <a:pt x="5400" y="1953"/>
                    <a:pt x="5364" y="1982"/>
                    <a:pt x="5377" y="2026"/>
                  </a:cubicBezTo>
                  <a:cubicBezTo>
                    <a:pt x="5398" y="2109"/>
                    <a:pt x="5436" y="2186"/>
                    <a:pt x="5487" y="2252"/>
                  </a:cubicBezTo>
                  <a:cubicBezTo>
                    <a:pt x="5498" y="2265"/>
                    <a:pt x="5515" y="2273"/>
                    <a:pt x="5532" y="2273"/>
                  </a:cubicBezTo>
                  <a:cubicBezTo>
                    <a:pt x="5545" y="2273"/>
                    <a:pt x="5557" y="2267"/>
                    <a:pt x="5568" y="2260"/>
                  </a:cubicBezTo>
                  <a:cubicBezTo>
                    <a:pt x="5592" y="2239"/>
                    <a:pt x="5596" y="2205"/>
                    <a:pt x="5577" y="2179"/>
                  </a:cubicBezTo>
                  <a:cubicBezTo>
                    <a:pt x="5534" y="2126"/>
                    <a:pt x="5504" y="2065"/>
                    <a:pt x="5487" y="1996"/>
                  </a:cubicBezTo>
                  <a:cubicBezTo>
                    <a:pt x="5480" y="1966"/>
                    <a:pt x="5458" y="1953"/>
                    <a:pt x="5434" y="1953"/>
                  </a:cubicBezTo>
                  <a:close/>
                  <a:moveTo>
                    <a:pt x="1833" y="2203"/>
                  </a:moveTo>
                  <a:cubicBezTo>
                    <a:pt x="1795" y="2203"/>
                    <a:pt x="1759" y="2205"/>
                    <a:pt x="1720" y="2207"/>
                  </a:cubicBezTo>
                  <a:cubicBezTo>
                    <a:pt x="1648" y="2218"/>
                    <a:pt x="1657" y="2322"/>
                    <a:pt x="1727" y="2322"/>
                  </a:cubicBezTo>
                  <a:cubicBezTo>
                    <a:pt x="1763" y="2320"/>
                    <a:pt x="1799" y="2318"/>
                    <a:pt x="1831" y="2318"/>
                  </a:cubicBezTo>
                  <a:cubicBezTo>
                    <a:pt x="1869" y="2318"/>
                    <a:pt x="1910" y="2320"/>
                    <a:pt x="1948" y="2322"/>
                  </a:cubicBezTo>
                  <a:lnTo>
                    <a:pt x="1950" y="2322"/>
                  </a:lnTo>
                  <a:cubicBezTo>
                    <a:pt x="1982" y="2322"/>
                    <a:pt x="2008" y="2301"/>
                    <a:pt x="2010" y="2271"/>
                  </a:cubicBezTo>
                  <a:cubicBezTo>
                    <a:pt x="2012" y="2239"/>
                    <a:pt x="1989" y="2211"/>
                    <a:pt x="1957" y="2209"/>
                  </a:cubicBezTo>
                  <a:cubicBezTo>
                    <a:pt x="1918" y="2205"/>
                    <a:pt x="1874" y="2203"/>
                    <a:pt x="1833" y="2203"/>
                  </a:cubicBezTo>
                  <a:close/>
                  <a:moveTo>
                    <a:pt x="5874" y="2168"/>
                  </a:moveTo>
                  <a:cubicBezTo>
                    <a:pt x="5850" y="2168"/>
                    <a:pt x="5826" y="2183"/>
                    <a:pt x="5819" y="2216"/>
                  </a:cubicBezTo>
                  <a:cubicBezTo>
                    <a:pt x="5814" y="2246"/>
                    <a:pt x="5796" y="2293"/>
                    <a:pt x="5755" y="2293"/>
                  </a:cubicBezTo>
                  <a:cubicBezTo>
                    <a:pt x="5750" y="2293"/>
                    <a:pt x="5744" y="2292"/>
                    <a:pt x="5738" y="2290"/>
                  </a:cubicBezTo>
                  <a:lnTo>
                    <a:pt x="5719" y="2343"/>
                  </a:lnTo>
                  <a:lnTo>
                    <a:pt x="5704" y="2399"/>
                  </a:lnTo>
                  <a:cubicBezTo>
                    <a:pt x="5723" y="2403"/>
                    <a:pt x="5742" y="2407"/>
                    <a:pt x="5761" y="2407"/>
                  </a:cubicBezTo>
                  <a:lnTo>
                    <a:pt x="5761" y="2407"/>
                  </a:lnTo>
                  <a:cubicBezTo>
                    <a:pt x="5847" y="2407"/>
                    <a:pt x="5911" y="2343"/>
                    <a:pt x="5932" y="2237"/>
                  </a:cubicBezTo>
                  <a:cubicBezTo>
                    <a:pt x="5941" y="2194"/>
                    <a:pt x="5907" y="2168"/>
                    <a:pt x="5874" y="2168"/>
                  </a:cubicBezTo>
                  <a:close/>
                  <a:moveTo>
                    <a:pt x="1498" y="2238"/>
                  </a:moveTo>
                  <a:cubicBezTo>
                    <a:pt x="1494" y="2238"/>
                    <a:pt x="1490" y="2238"/>
                    <a:pt x="1486" y="2239"/>
                  </a:cubicBezTo>
                  <a:cubicBezTo>
                    <a:pt x="1410" y="2254"/>
                    <a:pt x="1333" y="2273"/>
                    <a:pt x="1259" y="2294"/>
                  </a:cubicBezTo>
                  <a:cubicBezTo>
                    <a:pt x="1197" y="2314"/>
                    <a:pt x="1210" y="2407"/>
                    <a:pt x="1276" y="2407"/>
                  </a:cubicBezTo>
                  <a:cubicBezTo>
                    <a:pt x="1282" y="2407"/>
                    <a:pt x="1286" y="2407"/>
                    <a:pt x="1293" y="2405"/>
                  </a:cubicBezTo>
                  <a:cubicBezTo>
                    <a:pt x="1361" y="2384"/>
                    <a:pt x="1435" y="2367"/>
                    <a:pt x="1508" y="2352"/>
                  </a:cubicBezTo>
                  <a:cubicBezTo>
                    <a:pt x="1539" y="2345"/>
                    <a:pt x="1559" y="2316"/>
                    <a:pt x="1554" y="2284"/>
                  </a:cubicBezTo>
                  <a:cubicBezTo>
                    <a:pt x="1549" y="2258"/>
                    <a:pt x="1525" y="2238"/>
                    <a:pt x="1498" y="2238"/>
                  </a:cubicBezTo>
                  <a:close/>
                  <a:moveTo>
                    <a:pt x="5761" y="2407"/>
                  </a:moveTo>
                  <a:lnTo>
                    <a:pt x="5761" y="2407"/>
                  </a:lnTo>
                  <a:cubicBezTo>
                    <a:pt x="5760" y="2407"/>
                    <a:pt x="5760" y="2407"/>
                    <a:pt x="5760" y="2407"/>
                  </a:cubicBezTo>
                  <a:lnTo>
                    <a:pt x="5762" y="2407"/>
                  </a:lnTo>
                  <a:cubicBezTo>
                    <a:pt x="5761" y="2407"/>
                    <a:pt x="5761" y="2407"/>
                    <a:pt x="5761" y="2407"/>
                  </a:cubicBezTo>
                  <a:close/>
                  <a:moveTo>
                    <a:pt x="1065" y="2368"/>
                  </a:moveTo>
                  <a:cubicBezTo>
                    <a:pt x="1056" y="2368"/>
                    <a:pt x="1047" y="2370"/>
                    <a:pt x="1037" y="2375"/>
                  </a:cubicBezTo>
                  <a:cubicBezTo>
                    <a:pt x="965" y="2405"/>
                    <a:pt x="895" y="2439"/>
                    <a:pt x="827" y="2480"/>
                  </a:cubicBezTo>
                  <a:cubicBezTo>
                    <a:pt x="775" y="2509"/>
                    <a:pt x="797" y="2586"/>
                    <a:pt x="856" y="2586"/>
                  </a:cubicBezTo>
                  <a:cubicBezTo>
                    <a:pt x="865" y="2586"/>
                    <a:pt x="875" y="2584"/>
                    <a:pt x="884" y="2577"/>
                  </a:cubicBezTo>
                  <a:cubicBezTo>
                    <a:pt x="948" y="2541"/>
                    <a:pt x="1014" y="2509"/>
                    <a:pt x="1082" y="2480"/>
                  </a:cubicBezTo>
                  <a:cubicBezTo>
                    <a:pt x="1148" y="2456"/>
                    <a:pt x="1121" y="2368"/>
                    <a:pt x="1065" y="2368"/>
                  </a:cubicBezTo>
                  <a:close/>
                  <a:moveTo>
                    <a:pt x="2168" y="2248"/>
                  </a:moveTo>
                  <a:cubicBezTo>
                    <a:pt x="2108" y="2248"/>
                    <a:pt x="2088" y="2345"/>
                    <a:pt x="2161" y="2360"/>
                  </a:cubicBezTo>
                  <a:cubicBezTo>
                    <a:pt x="2229" y="2380"/>
                    <a:pt x="2297" y="2407"/>
                    <a:pt x="2361" y="2441"/>
                  </a:cubicBezTo>
                  <a:cubicBezTo>
                    <a:pt x="2369" y="2445"/>
                    <a:pt x="2379" y="2448"/>
                    <a:pt x="2388" y="2448"/>
                  </a:cubicBezTo>
                  <a:cubicBezTo>
                    <a:pt x="2402" y="2448"/>
                    <a:pt x="2417" y="2442"/>
                    <a:pt x="2427" y="2431"/>
                  </a:cubicBezTo>
                  <a:lnTo>
                    <a:pt x="2427" y="2486"/>
                  </a:lnTo>
                  <a:lnTo>
                    <a:pt x="2427" y="2548"/>
                  </a:lnTo>
                  <a:cubicBezTo>
                    <a:pt x="2429" y="2577"/>
                    <a:pt x="2455" y="2603"/>
                    <a:pt x="2486" y="2603"/>
                  </a:cubicBezTo>
                  <a:cubicBezTo>
                    <a:pt x="2510" y="2601"/>
                    <a:pt x="2529" y="2588"/>
                    <a:pt x="2538" y="2567"/>
                  </a:cubicBezTo>
                  <a:cubicBezTo>
                    <a:pt x="2591" y="2614"/>
                    <a:pt x="2638" y="2667"/>
                    <a:pt x="2680" y="2724"/>
                  </a:cubicBezTo>
                  <a:cubicBezTo>
                    <a:pt x="2691" y="2739"/>
                    <a:pt x="2708" y="2748"/>
                    <a:pt x="2727" y="2748"/>
                  </a:cubicBezTo>
                  <a:cubicBezTo>
                    <a:pt x="2738" y="2748"/>
                    <a:pt x="2750" y="2746"/>
                    <a:pt x="2759" y="2739"/>
                  </a:cubicBezTo>
                  <a:cubicBezTo>
                    <a:pt x="2784" y="2720"/>
                    <a:pt x="2791" y="2684"/>
                    <a:pt x="2774" y="2658"/>
                  </a:cubicBezTo>
                  <a:cubicBezTo>
                    <a:pt x="2727" y="2592"/>
                    <a:pt x="2672" y="2533"/>
                    <a:pt x="2612" y="2480"/>
                  </a:cubicBezTo>
                  <a:cubicBezTo>
                    <a:pt x="2602" y="2470"/>
                    <a:pt x="2588" y="2465"/>
                    <a:pt x="2574" y="2465"/>
                  </a:cubicBezTo>
                  <a:cubicBezTo>
                    <a:pt x="2563" y="2465"/>
                    <a:pt x="2551" y="2469"/>
                    <a:pt x="2542" y="2475"/>
                  </a:cubicBezTo>
                  <a:cubicBezTo>
                    <a:pt x="2542" y="2424"/>
                    <a:pt x="2544" y="2373"/>
                    <a:pt x="2548" y="2322"/>
                  </a:cubicBezTo>
                  <a:cubicBezTo>
                    <a:pt x="2554" y="2280"/>
                    <a:pt x="2522" y="2257"/>
                    <a:pt x="2491" y="2257"/>
                  </a:cubicBezTo>
                  <a:cubicBezTo>
                    <a:pt x="2463" y="2257"/>
                    <a:pt x="2434" y="2275"/>
                    <a:pt x="2433" y="2314"/>
                  </a:cubicBezTo>
                  <a:cubicBezTo>
                    <a:pt x="2433" y="2326"/>
                    <a:pt x="2431" y="2341"/>
                    <a:pt x="2431" y="2354"/>
                  </a:cubicBezTo>
                  <a:cubicBezTo>
                    <a:pt x="2427" y="2350"/>
                    <a:pt x="2421" y="2345"/>
                    <a:pt x="2414" y="2341"/>
                  </a:cubicBezTo>
                  <a:cubicBezTo>
                    <a:pt x="2344" y="2303"/>
                    <a:pt x="2267" y="2273"/>
                    <a:pt x="2191" y="2252"/>
                  </a:cubicBezTo>
                  <a:cubicBezTo>
                    <a:pt x="2183" y="2249"/>
                    <a:pt x="2175" y="2248"/>
                    <a:pt x="2168" y="2248"/>
                  </a:cubicBezTo>
                  <a:close/>
                  <a:moveTo>
                    <a:pt x="666" y="2598"/>
                  </a:moveTo>
                  <a:cubicBezTo>
                    <a:pt x="655" y="2598"/>
                    <a:pt x="642" y="2602"/>
                    <a:pt x="631" y="2611"/>
                  </a:cubicBezTo>
                  <a:cubicBezTo>
                    <a:pt x="569" y="2658"/>
                    <a:pt x="509" y="2712"/>
                    <a:pt x="454" y="2767"/>
                  </a:cubicBezTo>
                  <a:cubicBezTo>
                    <a:pt x="418" y="2803"/>
                    <a:pt x="443" y="2865"/>
                    <a:pt x="495" y="2865"/>
                  </a:cubicBezTo>
                  <a:cubicBezTo>
                    <a:pt x="509" y="2865"/>
                    <a:pt x="524" y="2858"/>
                    <a:pt x="535" y="2848"/>
                  </a:cubicBezTo>
                  <a:cubicBezTo>
                    <a:pt x="588" y="2795"/>
                    <a:pt x="641" y="2746"/>
                    <a:pt x="701" y="2701"/>
                  </a:cubicBezTo>
                  <a:cubicBezTo>
                    <a:pt x="749" y="2663"/>
                    <a:pt x="713" y="2598"/>
                    <a:pt x="666" y="2598"/>
                  </a:cubicBezTo>
                  <a:close/>
                  <a:moveTo>
                    <a:pt x="2505" y="2712"/>
                  </a:moveTo>
                  <a:cubicBezTo>
                    <a:pt x="2472" y="2712"/>
                    <a:pt x="2439" y="2737"/>
                    <a:pt x="2448" y="2782"/>
                  </a:cubicBezTo>
                  <a:cubicBezTo>
                    <a:pt x="2459" y="2858"/>
                    <a:pt x="2474" y="2937"/>
                    <a:pt x="2495" y="3012"/>
                  </a:cubicBezTo>
                  <a:cubicBezTo>
                    <a:pt x="2504" y="3037"/>
                    <a:pt x="2525" y="3054"/>
                    <a:pt x="2550" y="3054"/>
                  </a:cubicBezTo>
                  <a:lnTo>
                    <a:pt x="2550" y="3052"/>
                  </a:lnTo>
                  <a:lnTo>
                    <a:pt x="2567" y="3052"/>
                  </a:lnTo>
                  <a:cubicBezTo>
                    <a:pt x="2597" y="3044"/>
                    <a:pt x="2614" y="3012"/>
                    <a:pt x="2606" y="2980"/>
                  </a:cubicBezTo>
                  <a:cubicBezTo>
                    <a:pt x="2584" y="2909"/>
                    <a:pt x="2569" y="2837"/>
                    <a:pt x="2561" y="2765"/>
                  </a:cubicBezTo>
                  <a:cubicBezTo>
                    <a:pt x="2558" y="2729"/>
                    <a:pt x="2532" y="2712"/>
                    <a:pt x="2505" y="2712"/>
                  </a:cubicBezTo>
                  <a:close/>
                  <a:moveTo>
                    <a:pt x="2837" y="2834"/>
                  </a:moveTo>
                  <a:cubicBezTo>
                    <a:pt x="2801" y="2834"/>
                    <a:pt x="2765" y="2868"/>
                    <a:pt x="2782" y="2914"/>
                  </a:cubicBezTo>
                  <a:cubicBezTo>
                    <a:pt x="2810" y="2978"/>
                    <a:pt x="2827" y="3046"/>
                    <a:pt x="2831" y="3116"/>
                  </a:cubicBezTo>
                  <a:cubicBezTo>
                    <a:pt x="2833" y="3146"/>
                    <a:pt x="2859" y="3169"/>
                    <a:pt x="2889" y="3169"/>
                  </a:cubicBezTo>
                  <a:lnTo>
                    <a:pt x="2893" y="3171"/>
                  </a:lnTo>
                  <a:cubicBezTo>
                    <a:pt x="2925" y="3169"/>
                    <a:pt x="2948" y="3141"/>
                    <a:pt x="2946" y="3109"/>
                  </a:cubicBezTo>
                  <a:cubicBezTo>
                    <a:pt x="2940" y="3026"/>
                    <a:pt x="2921" y="2948"/>
                    <a:pt x="2889" y="2871"/>
                  </a:cubicBezTo>
                  <a:cubicBezTo>
                    <a:pt x="2879" y="2845"/>
                    <a:pt x="2858" y="2834"/>
                    <a:pt x="2837" y="2834"/>
                  </a:cubicBezTo>
                  <a:close/>
                  <a:moveTo>
                    <a:pt x="346" y="2923"/>
                  </a:moveTo>
                  <a:cubicBezTo>
                    <a:pt x="330" y="2923"/>
                    <a:pt x="314" y="2931"/>
                    <a:pt x="301" y="2948"/>
                  </a:cubicBezTo>
                  <a:cubicBezTo>
                    <a:pt x="254" y="3009"/>
                    <a:pt x="211" y="3075"/>
                    <a:pt x="173" y="3146"/>
                  </a:cubicBezTo>
                  <a:cubicBezTo>
                    <a:pt x="158" y="3173"/>
                    <a:pt x="169" y="3207"/>
                    <a:pt x="197" y="3222"/>
                  </a:cubicBezTo>
                  <a:cubicBezTo>
                    <a:pt x="203" y="3227"/>
                    <a:pt x="214" y="3231"/>
                    <a:pt x="222" y="3231"/>
                  </a:cubicBezTo>
                  <a:cubicBezTo>
                    <a:pt x="243" y="3231"/>
                    <a:pt x="263" y="3220"/>
                    <a:pt x="273" y="3201"/>
                  </a:cubicBezTo>
                  <a:cubicBezTo>
                    <a:pt x="309" y="3137"/>
                    <a:pt x="350" y="3073"/>
                    <a:pt x="392" y="3016"/>
                  </a:cubicBezTo>
                  <a:cubicBezTo>
                    <a:pt x="426" y="2971"/>
                    <a:pt x="388" y="2923"/>
                    <a:pt x="346" y="2923"/>
                  </a:cubicBezTo>
                  <a:close/>
                  <a:moveTo>
                    <a:pt x="2639" y="3149"/>
                  </a:moveTo>
                  <a:cubicBezTo>
                    <a:pt x="2600" y="3149"/>
                    <a:pt x="2562" y="3191"/>
                    <a:pt x="2589" y="3235"/>
                  </a:cubicBezTo>
                  <a:cubicBezTo>
                    <a:pt x="2631" y="3307"/>
                    <a:pt x="2678" y="3352"/>
                    <a:pt x="2729" y="3369"/>
                  </a:cubicBezTo>
                  <a:cubicBezTo>
                    <a:pt x="2748" y="3376"/>
                    <a:pt x="2767" y="3378"/>
                    <a:pt x="2787" y="3380"/>
                  </a:cubicBezTo>
                  <a:lnTo>
                    <a:pt x="2787" y="3378"/>
                  </a:lnTo>
                  <a:cubicBezTo>
                    <a:pt x="2804" y="3378"/>
                    <a:pt x="2823" y="3376"/>
                    <a:pt x="2840" y="3369"/>
                  </a:cubicBezTo>
                  <a:cubicBezTo>
                    <a:pt x="2867" y="3356"/>
                    <a:pt x="2880" y="3322"/>
                    <a:pt x="2865" y="3295"/>
                  </a:cubicBezTo>
                  <a:cubicBezTo>
                    <a:pt x="2856" y="3272"/>
                    <a:pt x="2832" y="3259"/>
                    <a:pt x="2808" y="3259"/>
                  </a:cubicBezTo>
                  <a:cubicBezTo>
                    <a:pt x="2801" y="3259"/>
                    <a:pt x="2794" y="3260"/>
                    <a:pt x="2787" y="3263"/>
                  </a:cubicBezTo>
                  <a:cubicBezTo>
                    <a:pt x="2780" y="3263"/>
                    <a:pt x="2772" y="3263"/>
                    <a:pt x="2765" y="3261"/>
                  </a:cubicBezTo>
                  <a:cubicBezTo>
                    <a:pt x="2755" y="3256"/>
                    <a:pt x="2725" y="3241"/>
                    <a:pt x="2687" y="3178"/>
                  </a:cubicBezTo>
                  <a:cubicBezTo>
                    <a:pt x="2674" y="3157"/>
                    <a:pt x="2656" y="3149"/>
                    <a:pt x="2639" y="3149"/>
                  </a:cubicBezTo>
                  <a:close/>
                  <a:moveTo>
                    <a:pt x="126" y="3319"/>
                  </a:moveTo>
                  <a:cubicBezTo>
                    <a:pt x="104" y="3319"/>
                    <a:pt x="82" y="3331"/>
                    <a:pt x="73" y="3361"/>
                  </a:cubicBezTo>
                  <a:cubicBezTo>
                    <a:pt x="43" y="3435"/>
                    <a:pt x="20" y="3514"/>
                    <a:pt x="5" y="3593"/>
                  </a:cubicBezTo>
                  <a:cubicBezTo>
                    <a:pt x="1" y="3622"/>
                    <a:pt x="22" y="3652"/>
                    <a:pt x="52" y="3659"/>
                  </a:cubicBezTo>
                  <a:lnTo>
                    <a:pt x="63" y="3659"/>
                  </a:lnTo>
                  <a:cubicBezTo>
                    <a:pt x="90" y="3656"/>
                    <a:pt x="114" y="3637"/>
                    <a:pt x="118" y="3610"/>
                  </a:cubicBezTo>
                  <a:cubicBezTo>
                    <a:pt x="131" y="3539"/>
                    <a:pt x="152" y="3469"/>
                    <a:pt x="180" y="3401"/>
                  </a:cubicBezTo>
                  <a:cubicBezTo>
                    <a:pt x="202" y="3354"/>
                    <a:pt x="164" y="3319"/>
                    <a:pt x="126" y="33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4_1">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7"/>
          <p:cNvSpPr/>
          <p:nvPr/>
        </p:nvSpPr>
        <p:spPr>
          <a:xfrm rot="1374354">
            <a:off x="2923406" y="144221"/>
            <a:ext cx="131443" cy="131113"/>
          </a:xfrm>
          <a:custGeom>
            <a:avLst/>
            <a:gdLst/>
            <a:ahLst/>
            <a:cxnLst/>
            <a:rect l="l" t="t" r="r" b="b"/>
            <a:pathLst>
              <a:path w="795" h="793" extrusionOk="0">
                <a:moveTo>
                  <a:pt x="400" y="116"/>
                </a:moveTo>
                <a:cubicBezTo>
                  <a:pt x="474" y="116"/>
                  <a:pt x="546" y="146"/>
                  <a:pt x="597" y="199"/>
                </a:cubicBezTo>
                <a:cubicBezTo>
                  <a:pt x="773" y="375"/>
                  <a:pt x="648" y="677"/>
                  <a:pt x="399" y="677"/>
                </a:cubicBezTo>
                <a:cubicBezTo>
                  <a:pt x="243" y="677"/>
                  <a:pt x="118" y="552"/>
                  <a:pt x="118" y="396"/>
                </a:cubicBezTo>
                <a:cubicBezTo>
                  <a:pt x="118" y="241"/>
                  <a:pt x="245" y="116"/>
                  <a:pt x="400" y="116"/>
                </a:cubicBezTo>
                <a:close/>
                <a:moveTo>
                  <a:pt x="399" y="1"/>
                </a:moveTo>
                <a:cubicBezTo>
                  <a:pt x="180" y="1"/>
                  <a:pt x="3" y="177"/>
                  <a:pt x="3" y="396"/>
                </a:cubicBezTo>
                <a:cubicBezTo>
                  <a:pt x="1" y="614"/>
                  <a:pt x="180" y="792"/>
                  <a:pt x="397" y="792"/>
                </a:cubicBezTo>
                <a:lnTo>
                  <a:pt x="399" y="792"/>
                </a:lnTo>
                <a:cubicBezTo>
                  <a:pt x="618" y="792"/>
                  <a:pt x="795" y="614"/>
                  <a:pt x="795" y="396"/>
                </a:cubicBezTo>
                <a:cubicBezTo>
                  <a:pt x="795" y="177"/>
                  <a:pt x="616"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rot="1374343">
            <a:off x="8373858" y="3607161"/>
            <a:ext cx="305873" cy="345710"/>
          </a:xfrm>
          <a:custGeom>
            <a:avLst/>
            <a:gdLst/>
            <a:ahLst/>
            <a:cxnLst/>
            <a:rect l="l" t="t" r="r" b="b"/>
            <a:pathLst>
              <a:path w="1944" h="2197" extrusionOk="0">
                <a:moveTo>
                  <a:pt x="941" y="602"/>
                </a:moveTo>
                <a:lnTo>
                  <a:pt x="941" y="602"/>
                </a:lnTo>
                <a:cubicBezTo>
                  <a:pt x="1045" y="717"/>
                  <a:pt x="1101" y="834"/>
                  <a:pt x="1094" y="894"/>
                </a:cubicBezTo>
                <a:cubicBezTo>
                  <a:pt x="1094" y="909"/>
                  <a:pt x="1086" y="919"/>
                  <a:pt x="1075" y="926"/>
                </a:cubicBezTo>
                <a:cubicBezTo>
                  <a:pt x="1054" y="938"/>
                  <a:pt x="1033" y="945"/>
                  <a:pt x="1009" y="945"/>
                </a:cubicBezTo>
                <a:cubicBezTo>
                  <a:pt x="1008" y="945"/>
                  <a:pt x="1006" y="945"/>
                  <a:pt x="1004" y="945"/>
                </a:cubicBezTo>
                <a:cubicBezTo>
                  <a:pt x="985" y="945"/>
                  <a:pt x="968" y="933"/>
                  <a:pt x="958" y="917"/>
                </a:cubicBezTo>
                <a:cubicBezTo>
                  <a:pt x="922" y="864"/>
                  <a:pt x="907" y="745"/>
                  <a:pt x="941" y="602"/>
                </a:cubicBezTo>
                <a:close/>
                <a:moveTo>
                  <a:pt x="1431" y="114"/>
                </a:moveTo>
                <a:cubicBezTo>
                  <a:pt x="1487" y="114"/>
                  <a:pt x="1529" y="135"/>
                  <a:pt x="1560" y="179"/>
                </a:cubicBezTo>
                <a:cubicBezTo>
                  <a:pt x="1765" y="470"/>
                  <a:pt x="1456" y="1556"/>
                  <a:pt x="1290" y="2041"/>
                </a:cubicBezTo>
                <a:cubicBezTo>
                  <a:pt x="911" y="1713"/>
                  <a:pt x="120" y="947"/>
                  <a:pt x="128" y="568"/>
                </a:cubicBezTo>
                <a:cubicBezTo>
                  <a:pt x="128" y="513"/>
                  <a:pt x="154" y="460"/>
                  <a:pt x="198" y="425"/>
                </a:cubicBezTo>
                <a:cubicBezTo>
                  <a:pt x="268" y="372"/>
                  <a:pt x="354" y="342"/>
                  <a:pt x="443" y="342"/>
                </a:cubicBezTo>
                <a:cubicBezTo>
                  <a:pt x="569" y="342"/>
                  <a:pt x="715" y="404"/>
                  <a:pt x="847" y="513"/>
                </a:cubicBezTo>
                <a:cubicBezTo>
                  <a:pt x="790" y="698"/>
                  <a:pt x="796" y="883"/>
                  <a:pt x="867" y="983"/>
                </a:cubicBezTo>
                <a:cubicBezTo>
                  <a:pt x="902" y="1034"/>
                  <a:pt x="952" y="1060"/>
                  <a:pt x="1010" y="1060"/>
                </a:cubicBezTo>
                <a:cubicBezTo>
                  <a:pt x="1047" y="1060"/>
                  <a:pt x="1087" y="1049"/>
                  <a:pt x="1128" y="1028"/>
                </a:cubicBezTo>
                <a:cubicBezTo>
                  <a:pt x="1173" y="1004"/>
                  <a:pt x="1203" y="960"/>
                  <a:pt x="1207" y="909"/>
                </a:cubicBezTo>
                <a:cubicBezTo>
                  <a:pt x="1224" y="777"/>
                  <a:pt x="1109" y="602"/>
                  <a:pt x="981" y="479"/>
                </a:cubicBezTo>
                <a:cubicBezTo>
                  <a:pt x="1030" y="359"/>
                  <a:pt x="1150" y="151"/>
                  <a:pt x="1392" y="117"/>
                </a:cubicBezTo>
                <a:cubicBezTo>
                  <a:pt x="1406" y="115"/>
                  <a:pt x="1418" y="114"/>
                  <a:pt x="1431" y="114"/>
                </a:cubicBezTo>
                <a:close/>
                <a:moveTo>
                  <a:pt x="1430" y="0"/>
                </a:moveTo>
                <a:cubicBezTo>
                  <a:pt x="1413" y="0"/>
                  <a:pt x="1394" y="1"/>
                  <a:pt x="1375" y="4"/>
                </a:cubicBezTo>
                <a:cubicBezTo>
                  <a:pt x="1169" y="34"/>
                  <a:pt x="990" y="181"/>
                  <a:pt x="890" y="400"/>
                </a:cubicBezTo>
                <a:cubicBezTo>
                  <a:pt x="788" y="321"/>
                  <a:pt x="626" y="230"/>
                  <a:pt x="441" y="230"/>
                </a:cubicBezTo>
                <a:cubicBezTo>
                  <a:pt x="438" y="230"/>
                  <a:pt x="435" y="230"/>
                  <a:pt x="432" y="230"/>
                </a:cubicBezTo>
                <a:cubicBezTo>
                  <a:pt x="322" y="230"/>
                  <a:pt x="215" y="268"/>
                  <a:pt x="128" y="336"/>
                </a:cubicBezTo>
                <a:cubicBezTo>
                  <a:pt x="56" y="389"/>
                  <a:pt x="13" y="474"/>
                  <a:pt x="13" y="564"/>
                </a:cubicBezTo>
                <a:cubicBezTo>
                  <a:pt x="0" y="1102"/>
                  <a:pt x="1226" y="2139"/>
                  <a:pt x="1279" y="2183"/>
                </a:cubicBezTo>
                <a:cubicBezTo>
                  <a:pt x="1288" y="2192"/>
                  <a:pt x="1301" y="2196"/>
                  <a:pt x="1316" y="2196"/>
                </a:cubicBezTo>
                <a:cubicBezTo>
                  <a:pt x="1339" y="2196"/>
                  <a:pt x="1360" y="2181"/>
                  <a:pt x="1369" y="2160"/>
                </a:cubicBezTo>
                <a:cubicBezTo>
                  <a:pt x="1428" y="1994"/>
                  <a:pt x="1943" y="525"/>
                  <a:pt x="1654" y="115"/>
                </a:cubicBezTo>
                <a:cubicBezTo>
                  <a:pt x="1600" y="39"/>
                  <a:pt x="1526" y="0"/>
                  <a:pt x="1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rot="1374366">
            <a:off x="1123900" y="191651"/>
            <a:ext cx="173725" cy="174938"/>
          </a:xfrm>
          <a:custGeom>
            <a:avLst/>
            <a:gdLst/>
            <a:ahLst/>
            <a:cxnLst/>
            <a:rect l="l" t="t" r="r" b="b"/>
            <a:pathLst>
              <a:path w="1281" h="1290" extrusionOk="0">
                <a:moveTo>
                  <a:pt x="686" y="166"/>
                </a:moveTo>
                <a:cubicBezTo>
                  <a:pt x="703" y="221"/>
                  <a:pt x="720" y="296"/>
                  <a:pt x="731" y="343"/>
                </a:cubicBezTo>
                <a:cubicBezTo>
                  <a:pt x="763" y="470"/>
                  <a:pt x="769" y="500"/>
                  <a:pt x="784" y="521"/>
                </a:cubicBezTo>
                <a:cubicBezTo>
                  <a:pt x="801" y="543"/>
                  <a:pt x="825" y="553"/>
                  <a:pt x="952" y="598"/>
                </a:cubicBezTo>
                <a:cubicBezTo>
                  <a:pt x="997" y="615"/>
                  <a:pt x="1065" y="639"/>
                  <a:pt x="1114" y="660"/>
                </a:cubicBezTo>
                <a:cubicBezTo>
                  <a:pt x="1044" y="692"/>
                  <a:pt x="927" y="736"/>
                  <a:pt x="825" y="773"/>
                </a:cubicBezTo>
                <a:cubicBezTo>
                  <a:pt x="810" y="777"/>
                  <a:pt x="799" y="787"/>
                  <a:pt x="793" y="802"/>
                </a:cubicBezTo>
                <a:cubicBezTo>
                  <a:pt x="742" y="919"/>
                  <a:pt x="678" y="1051"/>
                  <a:pt x="635" y="1128"/>
                </a:cubicBezTo>
                <a:cubicBezTo>
                  <a:pt x="608" y="1047"/>
                  <a:pt x="567" y="905"/>
                  <a:pt x="537" y="781"/>
                </a:cubicBezTo>
                <a:cubicBezTo>
                  <a:pt x="531" y="760"/>
                  <a:pt x="514" y="743"/>
                  <a:pt x="493" y="739"/>
                </a:cubicBezTo>
                <a:cubicBezTo>
                  <a:pt x="373" y="717"/>
                  <a:pt x="235" y="685"/>
                  <a:pt x="161" y="664"/>
                </a:cubicBezTo>
                <a:cubicBezTo>
                  <a:pt x="278" y="602"/>
                  <a:pt x="399" y="549"/>
                  <a:pt x="522" y="500"/>
                </a:cubicBezTo>
                <a:cubicBezTo>
                  <a:pt x="537" y="494"/>
                  <a:pt x="550" y="483"/>
                  <a:pt x="556" y="466"/>
                </a:cubicBezTo>
                <a:cubicBezTo>
                  <a:pt x="595" y="364"/>
                  <a:pt x="637" y="264"/>
                  <a:pt x="686" y="166"/>
                </a:cubicBezTo>
                <a:close/>
                <a:moveTo>
                  <a:pt x="699" y="0"/>
                </a:moveTo>
                <a:cubicBezTo>
                  <a:pt x="663" y="0"/>
                  <a:pt x="612" y="0"/>
                  <a:pt x="456" y="402"/>
                </a:cubicBezTo>
                <a:cubicBezTo>
                  <a:pt x="27" y="577"/>
                  <a:pt x="12" y="632"/>
                  <a:pt x="5" y="656"/>
                </a:cubicBezTo>
                <a:cubicBezTo>
                  <a:pt x="1" y="675"/>
                  <a:pt x="3" y="696"/>
                  <a:pt x="16" y="713"/>
                </a:cubicBezTo>
                <a:cubicBezTo>
                  <a:pt x="27" y="728"/>
                  <a:pt x="58" y="773"/>
                  <a:pt x="435" y="845"/>
                </a:cubicBezTo>
                <a:cubicBezTo>
                  <a:pt x="546" y="1288"/>
                  <a:pt x="586" y="1288"/>
                  <a:pt x="629" y="1288"/>
                </a:cubicBezTo>
                <a:lnTo>
                  <a:pt x="631" y="1290"/>
                </a:lnTo>
                <a:cubicBezTo>
                  <a:pt x="665" y="1288"/>
                  <a:pt x="705" y="1285"/>
                  <a:pt x="886" y="873"/>
                </a:cubicBezTo>
                <a:cubicBezTo>
                  <a:pt x="999" y="832"/>
                  <a:pt x="1212" y="751"/>
                  <a:pt x="1257" y="713"/>
                </a:cubicBezTo>
                <a:cubicBezTo>
                  <a:pt x="1274" y="696"/>
                  <a:pt x="1280" y="673"/>
                  <a:pt x="1278" y="649"/>
                </a:cubicBezTo>
                <a:cubicBezTo>
                  <a:pt x="1267" y="596"/>
                  <a:pt x="1210" y="570"/>
                  <a:pt x="991" y="490"/>
                </a:cubicBezTo>
                <a:cubicBezTo>
                  <a:pt x="948" y="475"/>
                  <a:pt x="899" y="458"/>
                  <a:pt x="876" y="447"/>
                </a:cubicBezTo>
                <a:cubicBezTo>
                  <a:pt x="869" y="421"/>
                  <a:pt x="854" y="364"/>
                  <a:pt x="842" y="315"/>
                </a:cubicBezTo>
                <a:cubicBezTo>
                  <a:pt x="805" y="160"/>
                  <a:pt x="778" y="64"/>
                  <a:pt x="752" y="28"/>
                </a:cubicBezTo>
                <a:cubicBezTo>
                  <a:pt x="737" y="11"/>
                  <a:pt x="718" y="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27"/>
          <p:cNvGrpSpPr/>
          <p:nvPr/>
        </p:nvGrpSpPr>
        <p:grpSpPr>
          <a:xfrm rot="1374355">
            <a:off x="354295" y="2683408"/>
            <a:ext cx="178225" cy="178225"/>
            <a:chOff x="5944424" y="1865453"/>
            <a:chExt cx="178234" cy="178234"/>
          </a:xfrm>
        </p:grpSpPr>
        <p:sp>
          <p:nvSpPr>
            <p:cNvPr id="465" name="Google Shape;465;p2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7"/>
          <p:cNvSpPr/>
          <p:nvPr/>
        </p:nvSpPr>
        <p:spPr>
          <a:xfrm>
            <a:off x="1841488" y="182463"/>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27"/>
          <p:cNvGrpSpPr/>
          <p:nvPr/>
        </p:nvGrpSpPr>
        <p:grpSpPr>
          <a:xfrm rot="3421502">
            <a:off x="8354872" y="1258832"/>
            <a:ext cx="617702" cy="426947"/>
            <a:chOff x="2591975" y="3584475"/>
            <a:chExt cx="106375" cy="73525"/>
          </a:xfrm>
        </p:grpSpPr>
        <p:sp>
          <p:nvSpPr>
            <p:cNvPr id="471" name="Google Shape;471;p27"/>
            <p:cNvSpPr/>
            <p:nvPr/>
          </p:nvSpPr>
          <p:spPr>
            <a:xfrm>
              <a:off x="2603675" y="3597200"/>
              <a:ext cx="81125" cy="43450"/>
            </a:xfrm>
            <a:custGeom>
              <a:avLst/>
              <a:gdLst/>
              <a:ahLst/>
              <a:cxnLst/>
              <a:rect l="l" t="t" r="r" b="b"/>
              <a:pathLst>
                <a:path w="3245" h="1738" extrusionOk="0">
                  <a:moveTo>
                    <a:pt x="722" y="0"/>
                  </a:moveTo>
                  <a:cubicBezTo>
                    <a:pt x="330" y="0"/>
                    <a:pt x="57" y="69"/>
                    <a:pt x="50" y="71"/>
                  </a:cubicBezTo>
                  <a:cubicBezTo>
                    <a:pt x="18" y="79"/>
                    <a:pt x="1" y="109"/>
                    <a:pt x="9" y="141"/>
                  </a:cubicBezTo>
                  <a:cubicBezTo>
                    <a:pt x="15" y="166"/>
                    <a:pt x="38" y="183"/>
                    <a:pt x="63" y="183"/>
                  </a:cubicBezTo>
                  <a:cubicBezTo>
                    <a:pt x="68" y="183"/>
                    <a:pt x="73" y="183"/>
                    <a:pt x="78" y="181"/>
                  </a:cubicBezTo>
                  <a:cubicBezTo>
                    <a:pt x="108" y="173"/>
                    <a:pt x="375" y="107"/>
                    <a:pt x="747" y="107"/>
                  </a:cubicBezTo>
                  <a:cubicBezTo>
                    <a:pt x="1459" y="107"/>
                    <a:pt x="2556" y="349"/>
                    <a:pt x="3127" y="1703"/>
                  </a:cubicBezTo>
                  <a:cubicBezTo>
                    <a:pt x="3136" y="1724"/>
                    <a:pt x="3157" y="1737"/>
                    <a:pt x="3180" y="1737"/>
                  </a:cubicBezTo>
                  <a:cubicBezTo>
                    <a:pt x="3187" y="1737"/>
                    <a:pt x="3195" y="1735"/>
                    <a:pt x="3202" y="1733"/>
                  </a:cubicBezTo>
                  <a:cubicBezTo>
                    <a:pt x="3231" y="1720"/>
                    <a:pt x="3244" y="1688"/>
                    <a:pt x="3231" y="1658"/>
                  </a:cubicBezTo>
                  <a:cubicBezTo>
                    <a:pt x="2638" y="246"/>
                    <a:pt x="1466" y="0"/>
                    <a:pt x="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2663325" y="3619650"/>
              <a:ext cx="35025" cy="38350"/>
            </a:xfrm>
            <a:custGeom>
              <a:avLst/>
              <a:gdLst/>
              <a:ahLst/>
              <a:cxnLst/>
              <a:rect l="l" t="t" r="r" b="b"/>
              <a:pathLst>
                <a:path w="1401" h="1534" extrusionOk="0">
                  <a:moveTo>
                    <a:pt x="939" y="147"/>
                  </a:moveTo>
                  <a:cubicBezTo>
                    <a:pt x="1035" y="348"/>
                    <a:pt x="1239" y="1218"/>
                    <a:pt x="1205" y="1418"/>
                  </a:cubicBezTo>
                  <a:cubicBezTo>
                    <a:pt x="1022" y="1395"/>
                    <a:pt x="301" y="1007"/>
                    <a:pt x="141" y="863"/>
                  </a:cubicBezTo>
                  <a:cubicBezTo>
                    <a:pt x="181" y="850"/>
                    <a:pt x="279" y="833"/>
                    <a:pt x="520" y="833"/>
                  </a:cubicBezTo>
                  <a:cubicBezTo>
                    <a:pt x="665" y="833"/>
                    <a:pt x="792" y="839"/>
                    <a:pt x="792" y="839"/>
                  </a:cubicBezTo>
                  <a:cubicBezTo>
                    <a:pt x="794" y="839"/>
                    <a:pt x="797" y="840"/>
                    <a:pt x="799" y="840"/>
                  </a:cubicBezTo>
                  <a:cubicBezTo>
                    <a:pt x="813" y="840"/>
                    <a:pt x="826" y="833"/>
                    <a:pt x="837" y="822"/>
                  </a:cubicBezTo>
                  <a:cubicBezTo>
                    <a:pt x="848" y="811"/>
                    <a:pt x="854" y="797"/>
                    <a:pt x="854" y="780"/>
                  </a:cubicBezTo>
                  <a:cubicBezTo>
                    <a:pt x="852" y="775"/>
                    <a:pt x="839" y="428"/>
                    <a:pt x="939" y="147"/>
                  </a:cubicBezTo>
                  <a:close/>
                  <a:moveTo>
                    <a:pt x="928" y="1"/>
                  </a:moveTo>
                  <a:cubicBezTo>
                    <a:pt x="903" y="1"/>
                    <a:pt x="867" y="13"/>
                    <a:pt x="843" y="73"/>
                  </a:cubicBezTo>
                  <a:cubicBezTo>
                    <a:pt x="748" y="307"/>
                    <a:pt x="737" y="597"/>
                    <a:pt x="737" y="722"/>
                  </a:cubicBezTo>
                  <a:cubicBezTo>
                    <a:pt x="684" y="720"/>
                    <a:pt x="603" y="718"/>
                    <a:pt x="518" y="718"/>
                  </a:cubicBezTo>
                  <a:cubicBezTo>
                    <a:pt x="98" y="718"/>
                    <a:pt x="39" y="771"/>
                    <a:pt x="18" y="820"/>
                  </a:cubicBezTo>
                  <a:cubicBezTo>
                    <a:pt x="1" y="854"/>
                    <a:pt x="9" y="892"/>
                    <a:pt x="35" y="918"/>
                  </a:cubicBezTo>
                  <a:cubicBezTo>
                    <a:pt x="164" y="1069"/>
                    <a:pt x="1024" y="1533"/>
                    <a:pt x="1220" y="1533"/>
                  </a:cubicBezTo>
                  <a:cubicBezTo>
                    <a:pt x="1223" y="1533"/>
                    <a:pt x="1225" y="1533"/>
                    <a:pt x="1228" y="1533"/>
                  </a:cubicBezTo>
                  <a:cubicBezTo>
                    <a:pt x="1247" y="1533"/>
                    <a:pt x="1267" y="1527"/>
                    <a:pt x="1284" y="1516"/>
                  </a:cubicBezTo>
                  <a:cubicBezTo>
                    <a:pt x="1401" y="1420"/>
                    <a:pt x="1171" y="443"/>
                    <a:pt x="1088" y="213"/>
                  </a:cubicBezTo>
                  <a:cubicBezTo>
                    <a:pt x="1033" y="60"/>
                    <a:pt x="988"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2591975" y="3584475"/>
              <a:ext cx="57700" cy="30100"/>
            </a:xfrm>
            <a:custGeom>
              <a:avLst/>
              <a:gdLst/>
              <a:ahLst/>
              <a:cxnLst/>
              <a:rect l="l" t="t" r="r" b="b"/>
              <a:pathLst>
                <a:path w="2308" h="1204" extrusionOk="0">
                  <a:moveTo>
                    <a:pt x="1214" y="116"/>
                  </a:moveTo>
                  <a:cubicBezTo>
                    <a:pt x="1552" y="116"/>
                    <a:pt x="1731" y="146"/>
                    <a:pt x="1784" y="175"/>
                  </a:cubicBezTo>
                  <a:cubicBezTo>
                    <a:pt x="1952" y="265"/>
                    <a:pt x="2112" y="599"/>
                    <a:pt x="2176" y="763"/>
                  </a:cubicBezTo>
                  <a:cubicBezTo>
                    <a:pt x="2037" y="865"/>
                    <a:pt x="1891" y="952"/>
                    <a:pt x="1735" y="1027"/>
                  </a:cubicBezTo>
                  <a:cubicBezTo>
                    <a:pt x="1648" y="1065"/>
                    <a:pt x="1361" y="1091"/>
                    <a:pt x="1001" y="1091"/>
                  </a:cubicBezTo>
                  <a:cubicBezTo>
                    <a:pt x="520" y="1091"/>
                    <a:pt x="173" y="1048"/>
                    <a:pt x="116" y="1016"/>
                  </a:cubicBezTo>
                  <a:cubicBezTo>
                    <a:pt x="126" y="961"/>
                    <a:pt x="365" y="805"/>
                    <a:pt x="626" y="682"/>
                  </a:cubicBezTo>
                  <a:cubicBezTo>
                    <a:pt x="646" y="673"/>
                    <a:pt x="658" y="654"/>
                    <a:pt x="660" y="635"/>
                  </a:cubicBezTo>
                  <a:cubicBezTo>
                    <a:pt x="660" y="612"/>
                    <a:pt x="652" y="593"/>
                    <a:pt x="633" y="582"/>
                  </a:cubicBezTo>
                  <a:cubicBezTo>
                    <a:pt x="537" y="522"/>
                    <a:pt x="279" y="350"/>
                    <a:pt x="188" y="226"/>
                  </a:cubicBezTo>
                  <a:cubicBezTo>
                    <a:pt x="286" y="173"/>
                    <a:pt x="726" y="116"/>
                    <a:pt x="1214" y="116"/>
                  </a:cubicBezTo>
                  <a:close/>
                  <a:moveTo>
                    <a:pt x="1214" y="1"/>
                  </a:moveTo>
                  <a:cubicBezTo>
                    <a:pt x="1203" y="1"/>
                    <a:pt x="173" y="3"/>
                    <a:pt x="75" y="180"/>
                  </a:cubicBezTo>
                  <a:cubicBezTo>
                    <a:pt x="58" y="205"/>
                    <a:pt x="60" y="239"/>
                    <a:pt x="77" y="265"/>
                  </a:cubicBezTo>
                  <a:cubicBezTo>
                    <a:pt x="150" y="388"/>
                    <a:pt x="365" y="541"/>
                    <a:pt x="486" y="622"/>
                  </a:cubicBezTo>
                  <a:cubicBezTo>
                    <a:pt x="297" y="718"/>
                    <a:pt x="13" y="880"/>
                    <a:pt x="3" y="1005"/>
                  </a:cubicBezTo>
                  <a:cubicBezTo>
                    <a:pt x="1" y="1044"/>
                    <a:pt x="18" y="1080"/>
                    <a:pt x="52" y="1101"/>
                  </a:cubicBezTo>
                  <a:cubicBezTo>
                    <a:pt x="196" y="1199"/>
                    <a:pt x="920" y="1203"/>
                    <a:pt x="1003" y="1203"/>
                  </a:cubicBezTo>
                  <a:cubicBezTo>
                    <a:pt x="1146" y="1203"/>
                    <a:pt x="1629" y="1197"/>
                    <a:pt x="1782" y="1129"/>
                  </a:cubicBezTo>
                  <a:cubicBezTo>
                    <a:pt x="2018" y="1025"/>
                    <a:pt x="2269" y="837"/>
                    <a:pt x="2280" y="829"/>
                  </a:cubicBezTo>
                  <a:cubicBezTo>
                    <a:pt x="2301" y="814"/>
                    <a:pt x="2308" y="786"/>
                    <a:pt x="2301" y="763"/>
                  </a:cubicBezTo>
                  <a:cubicBezTo>
                    <a:pt x="2293" y="742"/>
                    <a:pt x="2099" y="209"/>
                    <a:pt x="1837" y="71"/>
                  </a:cubicBezTo>
                  <a:cubicBezTo>
                    <a:pt x="1720" y="9"/>
                    <a:pt x="1397" y="1"/>
                    <a:pt x="1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27"/>
          <p:cNvSpPr/>
          <p:nvPr/>
        </p:nvSpPr>
        <p:spPr>
          <a:xfrm>
            <a:off x="8636413" y="2677125"/>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27"/>
          <p:cNvGrpSpPr/>
          <p:nvPr/>
        </p:nvGrpSpPr>
        <p:grpSpPr>
          <a:xfrm rot="1374355">
            <a:off x="8112770" y="457508"/>
            <a:ext cx="178225" cy="178225"/>
            <a:chOff x="5944424" y="1865453"/>
            <a:chExt cx="178234" cy="178234"/>
          </a:xfrm>
        </p:grpSpPr>
        <p:sp>
          <p:nvSpPr>
            <p:cNvPr id="476" name="Google Shape;476;p27"/>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7"/>
          <p:cNvGrpSpPr/>
          <p:nvPr/>
        </p:nvGrpSpPr>
        <p:grpSpPr>
          <a:xfrm flipH="1">
            <a:off x="402453" y="656669"/>
            <a:ext cx="852776" cy="1361349"/>
            <a:chOff x="7678900" y="503869"/>
            <a:chExt cx="852776" cy="1361349"/>
          </a:xfrm>
        </p:grpSpPr>
        <p:grpSp>
          <p:nvGrpSpPr>
            <p:cNvPr id="481" name="Google Shape;481;p27"/>
            <p:cNvGrpSpPr/>
            <p:nvPr/>
          </p:nvGrpSpPr>
          <p:grpSpPr>
            <a:xfrm>
              <a:off x="7678900" y="503869"/>
              <a:ext cx="452430" cy="442500"/>
              <a:chOff x="7336434" y="357897"/>
              <a:chExt cx="514885" cy="503584"/>
            </a:xfrm>
          </p:grpSpPr>
          <p:sp>
            <p:nvSpPr>
              <p:cNvPr id="482" name="Google Shape;482;p27"/>
              <p:cNvSpPr/>
              <p:nvPr/>
            </p:nvSpPr>
            <p:spPr>
              <a:xfrm rot="-3979360" flipH="1">
                <a:off x="7554881" y="419422"/>
                <a:ext cx="273856" cy="213485"/>
              </a:xfrm>
              <a:custGeom>
                <a:avLst/>
                <a:gdLst/>
                <a:ahLst/>
                <a:cxnLst/>
                <a:rect l="l" t="t" r="r" b="b"/>
                <a:pathLst>
                  <a:path w="1565" h="1220" extrusionOk="0">
                    <a:moveTo>
                      <a:pt x="480" y="0"/>
                    </a:moveTo>
                    <a:cubicBezTo>
                      <a:pt x="353" y="0"/>
                      <a:pt x="231" y="46"/>
                      <a:pt x="148" y="179"/>
                    </a:cubicBezTo>
                    <a:cubicBezTo>
                      <a:pt x="1" y="416"/>
                      <a:pt x="302" y="589"/>
                      <a:pt x="559" y="641"/>
                    </a:cubicBezTo>
                    <a:lnTo>
                      <a:pt x="559" y="641"/>
                    </a:lnTo>
                    <a:cubicBezTo>
                      <a:pt x="413" y="781"/>
                      <a:pt x="292" y="996"/>
                      <a:pt x="403" y="1156"/>
                    </a:cubicBezTo>
                    <a:cubicBezTo>
                      <a:pt x="434" y="1200"/>
                      <a:pt x="485" y="1220"/>
                      <a:pt x="546" y="1220"/>
                    </a:cubicBezTo>
                    <a:cubicBezTo>
                      <a:pt x="889" y="1220"/>
                      <a:pt x="1564" y="598"/>
                      <a:pt x="1048" y="206"/>
                    </a:cubicBezTo>
                    <a:cubicBezTo>
                      <a:pt x="1048" y="206"/>
                      <a:pt x="752" y="0"/>
                      <a:pt x="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rot="-3979360" flipH="1">
                <a:off x="7585009" y="394053"/>
                <a:ext cx="227484" cy="233434"/>
              </a:xfrm>
              <a:custGeom>
                <a:avLst/>
                <a:gdLst/>
                <a:ahLst/>
                <a:cxnLst/>
                <a:rect l="l" t="t" r="r" b="b"/>
                <a:pathLst>
                  <a:path w="1300" h="1334" extrusionOk="0">
                    <a:moveTo>
                      <a:pt x="767" y="601"/>
                    </a:moveTo>
                    <a:cubicBezTo>
                      <a:pt x="778" y="622"/>
                      <a:pt x="778" y="633"/>
                      <a:pt x="778" y="633"/>
                    </a:cubicBezTo>
                    <a:cubicBezTo>
                      <a:pt x="776" y="637"/>
                      <a:pt x="750" y="656"/>
                      <a:pt x="663" y="656"/>
                    </a:cubicBezTo>
                    <a:cubicBezTo>
                      <a:pt x="693" y="633"/>
                      <a:pt x="729" y="614"/>
                      <a:pt x="767" y="601"/>
                    </a:cubicBezTo>
                    <a:close/>
                    <a:moveTo>
                      <a:pt x="446" y="113"/>
                    </a:moveTo>
                    <a:cubicBezTo>
                      <a:pt x="695" y="113"/>
                      <a:pt x="978" y="307"/>
                      <a:pt x="978" y="307"/>
                    </a:cubicBezTo>
                    <a:cubicBezTo>
                      <a:pt x="1129" y="422"/>
                      <a:pt x="1176" y="563"/>
                      <a:pt x="1122" y="724"/>
                    </a:cubicBezTo>
                    <a:cubicBezTo>
                      <a:pt x="1035" y="980"/>
                      <a:pt x="703" y="1218"/>
                      <a:pt x="509" y="1218"/>
                    </a:cubicBezTo>
                    <a:cubicBezTo>
                      <a:pt x="505" y="1218"/>
                      <a:pt x="501" y="1219"/>
                      <a:pt x="497" y="1219"/>
                    </a:cubicBezTo>
                    <a:cubicBezTo>
                      <a:pt x="465" y="1219"/>
                      <a:pt x="434" y="1204"/>
                      <a:pt x="414" y="1178"/>
                    </a:cubicBezTo>
                    <a:cubicBezTo>
                      <a:pt x="329" y="1054"/>
                      <a:pt x="424" y="880"/>
                      <a:pt x="541" y="760"/>
                    </a:cubicBezTo>
                    <a:cubicBezTo>
                      <a:pt x="585" y="767"/>
                      <a:pt x="625" y="770"/>
                      <a:pt x="663" y="770"/>
                    </a:cubicBezTo>
                    <a:cubicBezTo>
                      <a:pt x="768" y="770"/>
                      <a:pt x="846" y="744"/>
                      <a:pt x="878" y="690"/>
                    </a:cubicBezTo>
                    <a:cubicBezTo>
                      <a:pt x="893" y="660"/>
                      <a:pt x="905" y="611"/>
                      <a:pt x="867" y="545"/>
                    </a:cubicBezTo>
                    <a:cubicBezTo>
                      <a:pt x="849" y="513"/>
                      <a:pt x="815" y="494"/>
                      <a:pt x="779" y="494"/>
                    </a:cubicBezTo>
                    <a:cubicBezTo>
                      <a:pt x="777" y="494"/>
                      <a:pt x="775" y="494"/>
                      <a:pt x="773" y="494"/>
                    </a:cubicBezTo>
                    <a:cubicBezTo>
                      <a:pt x="690" y="494"/>
                      <a:pt x="584" y="565"/>
                      <a:pt x="505" y="635"/>
                    </a:cubicBezTo>
                    <a:cubicBezTo>
                      <a:pt x="329" y="594"/>
                      <a:pt x="182" y="505"/>
                      <a:pt x="141" y="414"/>
                    </a:cubicBezTo>
                    <a:cubicBezTo>
                      <a:pt x="122" y="365"/>
                      <a:pt x="129" y="309"/>
                      <a:pt x="160" y="267"/>
                    </a:cubicBezTo>
                    <a:cubicBezTo>
                      <a:pt x="224" y="162"/>
                      <a:pt x="318" y="113"/>
                      <a:pt x="446" y="113"/>
                    </a:cubicBezTo>
                    <a:close/>
                    <a:moveTo>
                      <a:pt x="428" y="0"/>
                    </a:moveTo>
                    <a:cubicBezTo>
                      <a:pt x="279" y="0"/>
                      <a:pt x="140" y="78"/>
                      <a:pt x="63" y="207"/>
                    </a:cubicBezTo>
                    <a:cubicBezTo>
                      <a:pt x="11" y="282"/>
                      <a:pt x="1" y="377"/>
                      <a:pt x="37" y="460"/>
                    </a:cubicBezTo>
                    <a:cubicBezTo>
                      <a:pt x="94" y="592"/>
                      <a:pt x="260" y="684"/>
                      <a:pt x="414" y="731"/>
                    </a:cubicBezTo>
                    <a:cubicBezTo>
                      <a:pt x="284" y="884"/>
                      <a:pt x="205" y="1082"/>
                      <a:pt x="320" y="1246"/>
                    </a:cubicBezTo>
                    <a:cubicBezTo>
                      <a:pt x="362" y="1302"/>
                      <a:pt x="427" y="1333"/>
                      <a:pt x="496" y="1333"/>
                    </a:cubicBezTo>
                    <a:cubicBezTo>
                      <a:pt x="501" y="1333"/>
                      <a:pt x="505" y="1333"/>
                      <a:pt x="509" y="1333"/>
                    </a:cubicBezTo>
                    <a:cubicBezTo>
                      <a:pt x="746" y="1333"/>
                      <a:pt x="1125" y="1069"/>
                      <a:pt x="1229" y="760"/>
                    </a:cubicBezTo>
                    <a:cubicBezTo>
                      <a:pt x="1299" y="552"/>
                      <a:pt x="1233" y="360"/>
                      <a:pt x="1044" y="216"/>
                    </a:cubicBezTo>
                    <a:cubicBezTo>
                      <a:pt x="1031" y="207"/>
                      <a:pt x="731" y="1"/>
                      <a:pt x="446" y="1"/>
                    </a:cubicBezTo>
                    <a:cubicBezTo>
                      <a:pt x="440" y="0"/>
                      <a:pt x="434"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rot="-3979360" flipH="1">
                <a:off x="7380315" y="553140"/>
                <a:ext cx="212085" cy="208585"/>
              </a:xfrm>
              <a:custGeom>
                <a:avLst/>
                <a:gdLst/>
                <a:ahLst/>
                <a:cxnLst/>
                <a:rect l="l" t="t" r="r" b="b"/>
                <a:pathLst>
                  <a:path w="1212" h="1192" extrusionOk="0">
                    <a:moveTo>
                      <a:pt x="586" y="0"/>
                    </a:moveTo>
                    <a:cubicBezTo>
                      <a:pt x="184" y="0"/>
                      <a:pt x="60" y="658"/>
                      <a:pt x="60" y="658"/>
                    </a:cubicBezTo>
                    <a:cubicBezTo>
                      <a:pt x="1" y="1047"/>
                      <a:pt x="312" y="1191"/>
                      <a:pt x="623" y="1191"/>
                    </a:cubicBezTo>
                    <a:cubicBezTo>
                      <a:pt x="918" y="1191"/>
                      <a:pt x="1211" y="1061"/>
                      <a:pt x="1183" y="888"/>
                    </a:cubicBezTo>
                    <a:cubicBezTo>
                      <a:pt x="1151" y="697"/>
                      <a:pt x="919" y="629"/>
                      <a:pt x="718" y="629"/>
                    </a:cubicBezTo>
                    <a:cubicBezTo>
                      <a:pt x="717" y="629"/>
                      <a:pt x="715" y="629"/>
                      <a:pt x="714" y="629"/>
                    </a:cubicBezTo>
                    <a:lnTo>
                      <a:pt x="714" y="629"/>
                    </a:lnTo>
                    <a:cubicBezTo>
                      <a:pt x="862" y="412"/>
                      <a:pt x="956" y="79"/>
                      <a:pt x="685" y="13"/>
                    </a:cubicBezTo>
                    <a:cubicBezTo>
                      <a:pt x="651" y="4"/>
                      <a:pt x="617" y="0"/>
                      <a:pt x="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rot="-3979360" flipH="1">
                <a:off x="7374484" y="544057"/>
                <a:ext cx="222584" cy="228534"/>
              </a:xfrm>
              <a:custGeom>
                <a:avLst/>
                <a:gdLst/>
                <a:ahLst/>
                <a:cxnLst/>
                <a:rect l="l" t="t" r="r" b="b"/>
                <a:pathLst>
                  <a:path w="1272" h="1306" extrusionOk="0">
                    <a:moveTo>
                      <a:pt x="607" y="756"/>
                    </a:moveTo>
                    <a:lnTo>
                      <a:pt x="607" y="756"/>
                    </a:lnTo>
                    <a:cubicBezTo>
                      <a:pt x="562" y="801"/>
                      <a:pt x="526" y="818"/>
                      <a:pt x="509" y="818"/>
                    </a:cubicBezTo>
                    <a:cubicBezTo>
                      <a:pt x="503" y="818"/>
                      <a:pt x="496" y="799"/>
                      <a:pt x="494" y="799"/>
                    </a:cubicBezTo>
                    <a:cubicBezTo>
                      <a:pt x="503" y="788"/>
                      <a:pt x="541" y="769"/>
                      <a:pt x="607" y="756"/>
                    </a:cubicBezTo>
                    <a:close/>
                    <a:moveTo>
                      <a:pt x="611" y="116"/>
                    </a:moveTo>
                    <a:cubicBezTo>
                      <a:pt x="639" y="116"/>
                      <a:pt x="667" y="118"/>
                      <a:pt x="694" y="126"/>
                    </a:cubicBezTo>
                    <a:cubicBezTo>
                      <a:pt x="748" y="135"/>
                      <a:pt x="792" y="169"/>
                      <a:pt x="811" y="218"/>
                    </a:cubicBezTo>
                    <a:cubicBezTo>
                      <a:pt x="846" y="312"/>
                      <a:pt x="803" y="478"/>
                      <a:pt x="705" y="631"/>
                    </a:cubicBezTo>
                    <a:cubicBezTo>
                      <a:pt x="588" y="635"/>
                      <a:pt x="456" y="663"/>
                      <a:pt x="403" y="731"/>
                    </a:cubicBezTo>
                    <a:cubicBezTo>
                      <a:pt x="382" y="754"/>
                      <a:pt x="375" y="786"/>
                      <a:pt x="382" y="818"/>
                    </a:cubicBezTo>
                    <a:cubicBezTo>
                      <a:pt x="409" y="922"/>
                      <a:pt x="479" y="933"/>
                      <a:pt x="509" y="933"/>
                    </a:cubicBezTo>
                    <a:cubicBezTo>
                      <a:pt x="611" y="933"/>
                      <a:pt x="711" y="816"/>
                      <a:pt x="765" y="744"/>
                    </a:cubicBezTo>
                    <a:cubicBezTo>
                      <a:pt x="933" y="750"/>
                      <a:pt x="1124" y="807"/>
                      <a:pt x="1148" y="956"/>
                    </a:cubicBezTo>
                    <a:cubicBezTo>
                      <a:pt x="1152" y="986"/>
                      <a:pt x="1143" y="1016"/>
                      <a:pt x="1122" y="1037"/>
                    </a:cubicBezTo>
                    <a:cubicBezTo>
                      <a:pt x="1046" y="1127"/>
                      <a:pt x="848" y="1190"/>
                      <a:pt x="648" y="1190"/>
                    </a:cubicBezTo>
                    <a:cubicBezTo>
                      <a:pt x="456" y="1190"/>
                      <a:pt x="296" y="1135"/>
                      <a:pt x="211" y="1035"/>
                    </a:cubicBezTo>
                    <a:cubicBezTo>
                      <a:pt x="143" y="956"/>
                      <a:pt x="120" y="852"/>
                      <a:pt x="139" y="727"/>
                    </a:cubicBezTo>
                    <a:cubicBezTo>
                      <a:pt x="139" y="722"/>
                      <a:pt x="260" y="116"/>
                      <a:pt x="611" y="116"/>
                    </a:cubicBezTo>
                    <a:close/>
                    <a:moveTo>
                      <a:pt x="611" y="1"/>
                    </a:moveTo>
                    <a:cubicBezTo>
                      <a:pt x="167" y="1"/>
                      <a:pt x="33" y="678"/>
                      <a:pt x="26" y="707"/>
                    </a:cubicBezTo>
                    <a:cubicBezTo>
                      <a:pt x="1" y="871"/>
                      <a:pt x="35" y="1005"/>
                      <a:pt x="124" y="1110"/>
                    </a:cubicBezTo>
                    <a:cubicBezTo>
                      <a:pt x="271" y="1280"/>
                      <a:pt x="514" y="1305"/>
                      <a:pt x="648" y="1305"/>
                    </a:cubicBezTo>
                    <a:cubicBezTo>
                      <a:pt x="884" y="1305"/>
                      <a:pt x="1112" y="1229"/>
                      <a:pt x="1209" y="1112"/>
                    </a:cubicBezTo>
                    <a:cubicBezTo>
                      <a:pt x="1252" y="1065"/>
                      <a:pt x="1271" y="1001"/>
                      <a:pt x="1263" y="937"/>
                    </a:cubicBezTo>
                    <a:cubicBezTo>
                      <a:pt x="1231" y="744"/>
                      <a:pt x="1037" y="656"/>
                      <a:pt x="837" y="635"/>
                    </a:cubicBezTo>
                    <a:cubicBezTo>
                      <a:pt x="914" y="492"/>
                      <a:pt x="971" y="314"/>
                      <a:pt x="918" y="177"/>
                    </a:cubicBezTo>
                    <a:cubicBezTo>
                      <a:pt x="886" y="92"/>
                      <a:pt x="811" y="33"/>
                      <a:pt x="722" y="16"/>
                    </a:cubicBezTo>
                    <a:cubicBezTo>
                      <a:pt x="686" y="5"/>
                      <a:pt x="650"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rot="-3979360" flipH="1">
                <a:off x="7599807" y="621705"/>
                <a:ext cx="216460" cy="200711"/>
              </a:xfrm>
              <a:custGeom>
                <a:avLst/>
                <a:gdLst/>
                <a:ahLst/>
                <a:cxnLst/>
                <a:rect l="l" t="t" r="r" b="b"/>
                <a:pathLst>
                  <a:path w="1237" h="1147" extrusionOk="0">
                    <a:moveTo>
                      <a:pt x="522" y="0"/>
                    </a:moveTo>
                    <a:cubicBezTo>
                      <a:pt x="380" y="0"/>
                      <a:pt x="269" y="55"/>
                      <a:pt x="238" y="119"/>
                    </a:cubicBezTo>
                    <a:cubicBezTo>
                      <a:pt x="238" y="119"/>
                      <a:pt x="0" y="499"/>
                      <a:pt x="241" y="791"/>
                    </a:cubicBezTo>
                    <a:cubicBezTo>
                      <a:pt x="408" y="994"/>
                      <a:pt x="639" y="1146"/>
                      <a:pt x="820" y="1146"/>
                    </a:cubicBezTo>
                    <a:cubicBezTo>
                      <a:pt x="899" y="1146"/>
                      <a:pt x="969" y="1117"/>
                      <a:pt x="1019" y="1051"/>
                    </a:cubicBezTo>
                    <a:cubicBezTo>
                      <a:pt x="1183" y="831"/>
                      <a:pt x="1236" y="395"/>
                      <a:pt x="934" y="155"/>
                    </a:cubicBezTo>
                    <a:cubicBezTo>
                      <a:pt x="795" y="42"/>
                      <a:pt x="647"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rot="-3979360" flipH="1">
                <a:off x="7612994" y="640835"/>
                <a:ext cx="118117" cy="74720"/>
              </a:xfrm>
              <a:custGeom>
                <a:avLst/>
                <a:gdLst/>
                <a:ahLst/>
                <a:cxnLst/>
                <a:rect l="l" t="t" r="r" b="b"/>
                <a:pathLst>
                  <a:path w="675" h="427" extrusionOk="0">
                    <a:moveTo>
                      <a:pt x="675" y="1"/>
                    </a:moveTo>
                    <a:lnTo>
                      <a:pt x="0" y="426"/>
                    </a:lnTo>
                    <a:cubicBezTo>
                      <a:pt x="0" y="426"/>
                      <a:pt x="617" y="114"/>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rot="-3979360" flipH="1">
                <a:off x="7599839" y="630545"/>
                <a:ext cx="145240" cy="94318"/>
              </a:xfrm>
              <a:custGeom>
                <a:avLst/>
                <a:gdLst/>
                <a:ahLst/>
                <a:cxnLst/>
                <a:rect l="l" t="t" r="r" b="b"/>
                <a:pathLst>
                  <a:path w="830" h="539" extrusionOk="0">
                    <a:moveTo>
                      <a:pt x="754" y="1"/>
                    </a:moveTo>
                    <a:cubicBezTo>
                      <a:pt x="735" y="1"/>
                      <a:pt x="717" y="10"/>
                      <a:pt x="705" y="32"/>
                    </a:cubicBezTo>
                    <a:cubicBezTo>
                      <a:pt x="675" y="90"/>
                      <a:pt x="343" y="283"/>
                      <a:pt x="53" y="430"/>
                    </a:cubicBezTo>
                    <a:cubicBezTo>
                      <a:pt x="0" y="458"/>
                      <a:pt x="19" y="539"/>
                      <a:pt x="81" y="539"/>
                    </a:cubicBezTo>
                    <a:cubicBezTo>
                      <a:pt x="90" y="539"/>
                      <a:pt x="98" y="539"/>
                      <a:pt x="105" y="535"/>
                    </a:cubicBezTo>
                    <a:cubicBezTo>
                      <a:pt x="253" y="460"/>
                      <a:pt x="745" y="205"/>
                      <a:pt x="807" y="86"/>
                    </a:cubicBezTo>
                    <a:cubicBezTo>
                      <a:pt x="830" y="40"/>
                      <a:pt x="792"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rot="-3979360" flipH="1">
                <a:off x="7631682" y="680625"/>
                <a:ext cx="136840" cy="92918"/>
              </a:xfrm>
              <a:custGeom>
                <a:avLst/>
                <a:gdLst/>
                <a:ahLst/>
                <a:cxnLst/>
                <a:rect l="l" t="t" r="r" b="b"/>
                <a:pathLst>
                  <a:path w="782" h="531" extrusionOk="0">
                    <a:moveTo>
                      <a:pt x="781" y="0"/>
                    </a:moveTo>
                    <a:lnTo>
                      <a:pt x="0" y="530"/>
                    </a:lnTo>
                    <a:cubicBezTo>
                      <a:pt x="0" y="530"/>
                      <a:pt x="709" y="143"/>
                      <a:pt x="7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rot="-3979360" flipH="1">
                <a:off x="7618656" y="670533"/>
                <a:ext cx="163264" cy="112692"/>
              </a:xfrm>
              <a:custGeom>
                <a:avLst/>
                <a:gdLst/>
                <a:ahLst/>
                <a:cxnLst/>
                <a:rect l="l" t="t" r="r" b="b"/>
                <a:pathLst>
                  <a:path w="933" h="644" extrusionOk="0">
                    <a:moveTo>
                      <a:pt x="858" y="1"/>
                    </a:moveTo>
                    <a:cubicBezTo>
                      <a:pt x="840" y="1"/>
                      <a:pt x="821" y="10"/>
                      <a:pt x="810" y="33"/>
                    </a:cubicBezTo>
                    <a:cubicBezTo>
                      <a:pt x="765" y="118"/>
                      <a:pt x="337" y="380"/>
                      <a:pt x="50" y="537"/>
                    </a:cubicBezTo>
                    <a:cubicBezTo>
                      <a:pt x="1" y="567"/>
                      <a:pt x="20" y="641"/>
                      <a:pt x="77" y="644"/>
                    </a:cubicBezTo>
                    <a:cubicBezTo>
                      <a:pt x="86" y="644"/>
                      <a:pt x="97" y="644"/>
                      <a:pt x="105" y="639"/>
                    </a:cubicBezTo>
                    <a:cubicBezTo>
                      <a:pt x="226" y="573"/>
                      <a:pt x="835" y="235"/>
                      <a:pt x="910" y="84"/>
                    </a:cubicBezTo>
                    <a:cubicBezTo>
                      <a:pt x="932" y="38"/>
                      <a:pt x="895" y="1"/>
                      <a:pt x="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rot="-3979360" flipH="1">
                <a:off x="7511092" y="435290"/>
                <a:ext cx="118642" cy="64395"/>
              </a:xfrm>
              <a:custGeom>
                <a:avLst/>
                <a:gdLst/>
                <a:ahLst/>
                <a:cxnLst/>
                <a:rect l="l" t="t" r="r" b="b"/>
                <a:pathLst>
                  <a:path w="678" h="368" extrusionOk="0">
                    <a:moveTo>
                      <a:pt x="90" y="0"/>
                    </a:moveTo>
                    <a:cubicBezTo>
                      <a:pt x="61" y="0"/>
                      <a:pt x="32" y="2"/>
                      <a:pt x="1" y="6"/>
                    </a:cubicBezTo>
                    <a:lnTo>
                      <a:pt x="677" y="367"/>
                    </a:lnTo>
                    <a:cubicBezTo>
                      <a:pt x="677" y="367"/>
                      <a:pt x="508" y="0"/>
                      <a:pt x="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rot="-3979360" flipH="1">
                <a:off x="7498815" y="424015"/>
                <a:ext cx="143840" cy="84169"/>
              </a:xfrm>
              <a:custGeom>
                <a:avLst/>
                <a:gdLst/>
                <a:ahLst/>
                <a:cxnLst/>
                <a:rect l="l" t="t" r="r" b="b"/>
                <a:pathLst>
                  <a:path w="822" h="481" extrusionOk="0">
                    <a:moveTo>
                      <a:pt x="168" y="0"/>
                    </a:moveTo>
                    <a:cubicBezTo>
                      <a:pt x="137" y="0"/>
                      <a:pt x="105" y="2"/>
                      <a:pt x="72" y="6"/>
                    </a:cubicBezTo>
                    <a:cubicBezTo>
                      <a:pt x="1" y="14"/>
                      <a:pt x="9" y="120"/>
                      <a:pt x="75" y="120"/>
                    </a:cubicBezTo>
                    <a:cubicBezTo>
                      <a:pt x="78" y="120"/>
                      <a:pt x="82" y="119"/>
                      <a:pt x="85" y="119"/>
                    </a:cubicBezTo>
                    <a:cubicBezTo>
                      <a:pt x="112" y="116"/>
                      <a:pt x="139" y="114"/>
                      <a:pt x="164" y="114"/>
                    </a:cubicBezTo>
                    <a:cubicBezTo>
                      <a:pt x="541" y="114"/>
                      <a:pt x="696" y="435"/>
                      <a:pt x="704" y="449"/>
                    </a:cubicBezTo>
                    <a:cubicBezTo>
                      <a:pt x="712" y="469"/>
                      <a:pt x="731" y="481"/>
                      <a:pt x="752" y="481"/>
                    </a:cubicBezTo>
                    <a:cubicBezTo>
                      <a:pt x="754" y="481"/>
                      <a:pt x="756" y="481"/>
                      <a:pt x="757" y="481"/>
                    </a:cubicBezTo>
                    <a:cubicBezTo>
                      <a:pt x="766" y="481"/>
                      <a:pt x="772" y="479"/>
                      <a:pt x="781" y="477"/>
                    </a:cubicBezTo>
                    <a:cubicBezTo>
                      <a:pt x="809" y="462"/>
                      <a:pt x="821" y="430"/>
                      <a:pt x="806" y="400"/>
                    </a:cubicBezTo>
                    <a:cubicBezTo>
                      <a:pt x="804" y="396"/>
                      <a:pt x="618"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rot="-3979360" flipH="1">
                <a:off x="7669664" y="734715"/>
                <a:ext cx="108667" cy="73145"/>
              </a:xfrm>
              <a:custGeom>
                <a:avLst/>
                <a:gdLst/>
                <a:ahLst/>
                <a:cxnLst/>
                <a:rect l="l" t="t" r="r" b="b"/>
                <a:pathLst>
                  <a:path w="621" h="418" extrusionOk="0">
                    <a:moveTo>
                      <a:pt x="620" y="0"/>
                    </a:moveTo>
                    <a:lnTo>
                      <a:pt x="1" y="417"/>
                    </a:lnTo>
                    <a:cubicBezTo>
                      <a:pt x="1" y="417"/>
                      <a:pt x="541" y="177"/>
                      <a:pt x="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rot="-3979360" flipH="1">
                <a:off x="7656713" y="723934"/>
                <a:ext cx="134741" cy="93443"/>
              </a:xfrm>
              <a:custGeom>
                <a:avLst/>
                <a:gdLst/>
                <a:ahLst/>
                <a:cxnLst/>
                <a:rect l="l" t="t" r="r" b="b"/>
                <a:pathLst>
                  <a:path w="770" h="534" extrusionOk="0">
                    <a:moveTo>
                      <a:pt x="697" y="0"/>
                    </a:moveTo>
                    <a:cubicBezTo>
                      <a:pt x="677" y="0"/>
                      <a:pt x="656" y="11"/>
                      <a:pt x="645" y="36"/>
                    </a:cubicBezTo>
                    <a:cubicBezTo>
                      <a:pt x="596" y="149"/>
                      <a:pt x="258" y="334"/>
                      <a:pt x="56" y="425"/>
                    </a:cubicBezTo>
                    <a:cubicBezTo>
                      <a:pt x="0" y="451"/>
                      <a:pt x="17" y="534"/>
                      <a:pt x="79" y="534"/>
                    </a:cubicBezTo>
                    <a:cubicBezTo>
                      <a:pt x="87" y="534"/>
                      <a:pt x="96" y="532"/>
                      <a:pt x="102" y="530"/>
                    </a:cubicBezTo>
                    <a:cubicBezTo>
                      <a:pt x="160" y="504"/>
                      <a:pt x="666" y="272"/>
                      <a:pt x="749" y="80"/>
                    </a:cubicBezTo>
                    <a:cubicBezTo>
                      <a:pt x="770" y="35"/>
                      <a:pt x="734"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rot="-3979360" flipH="1">
                <a:off x="7481259" y="431634"/>
                <a:ext cx="54246" cy="138065"/>
              </a:xfrm>
              <a:custGeom>
                <a:avLst/>
                <a:gdLst/>
                <a:ahLst/>
                <a:cxnLst/>
                <a:rect l="l" t="t" r="r" b="b"/>
                <a:pathLst>
                  <a:path w="310" h="789" extrusionOk="0">
                    <a:moveTo>
                      <a:pt x="303" y="1"/>
                    </a:moveTo>
                    <a:cubicBezTo>
                      <a:pt x="303" y="1"/>
                      <a:pt x="1" y="311"/>
                      <a:pt x="309" y="788"/>
                    </a:cubicBezTo>
                    <a:lnTo>
                      <a:pt x="3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rot="-3979360" flipH="1">
                <a:off x="7468304" y="421999"/>
                <a:ext cx="79094" cy="158014"/>
              </a:xfrm>
              <a:custGeom>
                <a:avLst/>
                <a:gdLst/>
                <a:ahLst/>
                <a:cxnLst/>
                <a:rect l="l" t="t" r="r" b="b"/>
                <a:pathLst>
                  <a:path w="452" h="903" extrusionOk="0">
                    <a:moveTo>
                      <a:pt x="371" y="0"/>
                    </a:moveTo>
                    <a:cubicBezTo>
                      <a:pt x="358" y="0"/>
                      <a:pt x="343" y="6"/>
                      <a:pt x="331" y="19"/>
                    </a:cubicBezTo>
                    <a:cubicBezTo>
                      <a:pt x="326" y="21"/>
                      <a:pt x="1" y="368"/>
                      <a:pt x="328" y="877"/>
                    </a:cubicBezTo>
                    <a:cubicBezTo>
                      <a:pt x="339" y="894"/>
                      <a:pt x="356" y="902"/>
                      <a:pt x="377" y="902"/>
                    </a:cubicBezTo>
                    <a:cubicBezTo>
                      <a:pt x="379" y="903"/>
                      <a:pt x="381" y="903"/>
                      <a:pt x="383" y="903"/>
                    </a:cubicBezTo>
                    <a:cubicBezTo>
                      <a:pt x="392" y="903"/>
                      <a:pt x="400" y="899"/>
                      <a:pt x="407" y="894"/>
                    </a:cubicBezTo>
                    <a:cubicBezTo>
                      <a:pt x="435" y="877"/>
                      <a:pt x="441" y="841"/>
                      <a:pt x="424" y="815"/>
                    </a:cubicBezTo>
                    <a:cubicBezTo>
                      <a:pt x="145" y="385"/>
                      <a:pt x="401" y="111"/>
                      <a:pt x="411" y="98"/>
                    </a:cubicBezTo>
                    <a:cubicBezTo>
                      <a:pt x="452" y="56"/>
                      <a:pt x="415" y="0"/>
                      <a:pt x="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27"/>
            <p:cNvSpPr/>
            <p:nvPr/>
          </p:nvSpPr>
          <p:spPr>
            <a:xfrm>
              <a:off x="8099427" y="943510"/>
              <a:ext cx="432249" cy="921708"/>
            </a:xfrm>
            <a:custGeom>
              <a:avLst/>
              <a:gdLst/>
              <a:ahLst/>
              <a:cxnLst/>
              <a:rect l="l" t="t" r="r" b="b"/>
              <a:pathLst>
                <a:path w="2652" h="5655" extrusionOk="0">
                  <a:moveTo>
                    <a:pt x="296" y="0"/>
                  </a:moveTo>
                  <a:cubicBezTo>
                    <a:pt x="217" y="0"/>
                    <a:pt x="138" y="11"/>
                    <a:pt x="62" y="30"/>
                  </a:cubicBezTo>
                  <a:cubicBezTo>
                    <a:pt x="0" y="51"/>
                    <a:pt x="13" y="141"/>
                    <a:pt x="79" y="143"/>
                  </a:cubicBezTo>
                  <a:lnTo>
                    <a:pt x="81" y="143"/>
                  </a:lnTo>
                  <a:cubicBezTo>
                    <a:pt x="85" y="143"/>
                    <a:pt x="89" y="143"/>
                    <a:pt x="94" y="141"/>
                  </a:cubicBezTo>
                  <a:cubicBezTo>
                    <a:pt x="164" y="124"/>
                    <a:pt x="234" y="115"/>
                    <a:pt x="304" y="115"/>
                  </a:cubicBezTo>
                  <a:cubicBezTo>
                    <a:pt x="336" y="115"/>
                    <a:pt x="360" y="90"/>
                    <a:pt x="358" y="58"/>
                  </a:cubicBezTo>
                  <a:cubicBezTo>
                    <a:pt x="355" y="26"/>
                    <a:pt x="330" y="0"/>
                    <a:pt x="296" y="0"/>
                  </a:cubicBezTo>
                  <a:close/>
                  <a:moveTo>
                    <a:pt x="530" y="33"/>
                  </a:moveTo>
                  <a:cubicBezTo>
                    <a:pt x="506" y="33"/>
                    <a:pt x="484" y="51"/>
                    <a:pt x="477" y="75"/>
                  </a:cubicBezTo>
                  <a:cubicBezTo>
                    <a:pt x="468" y="104"/>
                    <a:pt x="485" y="136"/>
                    <a:pt x="515" y="145"/>
                  </a:cubicBezTo>
                  <a:cubicBezTo>
                    <a:pt x="583" y="164"/>
                    <a:pt x="647" y="194"/>
                    <a:pt x="707" y="234"/>
                  </a:cubicBezTo>
                  <a:cubicBezTo>
                    <a:pt x="715" y="241"/>
                    <a:pt x="726" y="243"/>
                    <a:pt x="738" y="243"/>
                  </a:cubicBezTo>
                  <a:cubicBezTo>
                    <a:pt x="794" y="243"/>
                    <a:pt x="817" y="170"/>
                    <a:pt x="768" y="138"/>
                  </a:cubicBezTo>
                  <a:cubicBezTo>
                    <a:pt x="700" y="92"/>
                    <a:pt x="626" y="58"/>
                    <a:pt x="547" y="36"/>
                  </a:cubicBezTo>
                  <a:cubicBezTo>
                    <a:pt x="541" y="34"/>
                    <a:pt x="536" y="33"/>
                    <a:pt x="530" y="33"/>
                  </a:cubicBezTo>
                  <a:close/>
                  <a:moveTo>
                    <a:pt x="908" y="281"/>
                  </a:moveTo>
                  <a:cubicBezTo>
                    <a:pt x="865" y="281"/>
                    <a:pt x="826" y="333"/>
                    <a:pt x="862" y="377"/>
                  </a:cubicBezTo>
                  <a:cubicBezTo>
                    <a:pt x="907" y="432"/>
                    <a:pt x="947" y="492"/>
                    <a:pt x="977" y="558"/>
                  </a:cubicBezTo>
                  <a:cubicBezTo>
                    <a:pt x="987" y="577"/>
                    <a:pt x="1007" y="590"/>
                    <a:pt x="1028" y="590"/>
                  </a:cubicBezTo>
                  <a:lnTo>
                    <a:pt x="1030" y="590"/>
                  </a:lnTo>
                  <a:cubicBezTo>
                    <a:pt x="1039" y="588"/>
                    <a:pt x="1045" y="588"/>
                    <a:pt x="1053" y="583"/>
                  </a:cubicBezTo>
                  <a:cubicBezTo>
                    <a:pt x="1081" y="568"/>
                    <a:pt x="1094" y="534"/>
                    <a:pt x="1079" y="507"/>
                  </a:cubicBezTo>
                  <a:cubicBezTo>
                    <a:pt x="1045" y="434"/>
                    <a:pt x="1000" y="366"/>
                    <a:pt x="949" y="302"/>
                  </a:cubicBezTo>
                  <a:cubicBezTo>
                    <a:pt x="937" y="288"/>
                    <a:pt x="922" y="281"/>
                    <a:pt x="908" y="281"/>
                  </a:cubicBezTo>
                  <a:close/>
                  <a:moveTo>
                    <a:pt x="1112" y="685"/>
                  </a:moveTo>
                  <a:cubicBezTo>
                    <a:pt x="1077" y="685"/>
                    <a:pt x="1040" y="715"/>
                    <a:pt x="1056" y="760"/>
                  </a:cubicBezTo>
                  <a:cubicBezTo>
                    <a:pt x="1077" y="830"/>
                    <a:pt x="1088" y="903"/>
                    <a:pt x="1092" y="973"/>
                  </a:cubicBezTo>
                  <a:cubicBezTo>
                    <a:pt x="1094" y="1003"/>
                    <a:pt x="1115" y="1026"/>
                    <a:pt x="1143" y="1026"/>
                  </a:cubicBezTo>
                  <a:cubicBezTo>
                    <a:pt x="1145" y="1026"/>
                    <a:pt x="1146" y="1026"/>
                    <a:pt x="1147" y="1026"/>
                  </a:cubicBezTo>
                  <a:lnTo>
                    <a:pt x="1151" y="1028"/>
                  </a:lnTo>
                  <a:cubicBezTo>
                    <a:pt x="1183" y="1026"/>
                    <a:pt x="1207" y="998"/>
                    <a:pt x="1205" y="968"/>
                  </a:cubicBezTo>
                  <a:cubicBezTo>
                    <a:pt x="1202" y="888"/>
                    <a:pt x="1188" y="807"/>
                    <a:pt x="1166" y="728"/>
                  </a:cubicBezTo>
                  <a:cubicBezTo>
                    <a:pt x="1159" y="698"/>
                    <a:pt x="1136" y="685"/>
                    <a:pt x="1112" y="685"/>
                  </a:cubicBezTo>
                  <a:close/>
                  <a:moveTo>
                    <a:pt x="1131" y="1140"/>
                  </a:moveTo>
                  <a:cubicBezTo>
                    <a:pt x="1104" y="1140"/>
                    <a:pt x="1081" y="1160"/>
                    <a:pt x="1077" y="1188"/>
                  </a:cubicBezTo>
                  <a:cubicBezTo>
                    <a:pt x="1064" y="1260"/>
                    <a:pt x="1045" y="1330"/>
                    <a:pt x="1019" y="1398"/>
                  </a:cubicBezTo>
                  <a:cubicBezTo>
                    <a:pt x="1009" y="1428"/>
                    <a:pt x="1024" y="1460"/>
                    <a:pt x="1051" y="1471"/>
                  </a:cubicBezTo>
                  <a:cubicBezTo>
                    <a:pt x="1058" y="1473"/>
                    <a:pt x="1066" y="1475"/>
                    <a:pt x="1073" y="1475"/>
                  </a:cubicBezTo>
                  <a:cubicBezTo>
                    <a:pt x="1096" y="1475"/>
                    <a:pt x="1117" y="1460"/>
                    <a:pt x="1126" y="1437"/>
                  </a:cubicBezTo>
                  <a:cubicBezTo>
                    <a:pt x="1153" y="1362"/>
                    <a:pt x="1175" y="1286"/>
                    <a:pt x="1190" y="1207"/>
                  </a:cubicBezTo>
                  <a:cubicBezTo>
                    <a:pt x="1194" y="1177"/>
                    <a:pt x="1175" y="1147"/>
                    <a:pt x="1143" y="1141"/>
                  </a:cubicBezTo>
                  <a:cubicBezTo>
                    <a:pt x="1139" y="1140"/>
                    <a:pt x="1135" y="1140"/>
                    <a:pt x="1131" y="1140"/>
                  </a:cubicBezTo>
                  <a:close/>
                  <a:moveTo>
                    <a:pt x="660" y="1625"/>
                  </a:moveTo>
                  <a:cubicBezTo>
                    <a:pt x="656" y="1625"/>
                    <a:pt x="652" y="1625"/>
                    <a:pt x="647" y="1626"/>
                  </a:cubicBezTo>
                  <a:cubicBezTo>
                    <a:pt x="566" y="1647"/>
                    <a:pt x="487" y="1679"/>
                    <a:pt x="419" y="1726"/>
                  </a:cubicBezTo>
                  <a:cubicBezTo>
                    <a:pt x="372" y="1758"/>
                    <a:pt x="394" y="1830"/>
                    <a:pt x="451" y="1830"/>
                  </a:cubicBezTo>
                  <a:cubicBezTo>
                    <a:pt x="462" y="1830"/>
                    <a:pt x="472" y="1826"/>
                    <a:pt x="483" y="1820"/>
                  </a:cubicBezTo>
                  <a:cubicBezTo>
                    <a:pt x="541" y="1781"/>
                    <a:pt x="604" y="1754"/>
                    <a:pt x="673" y="1739"/>
                  </a:cubicBezTo>
                  <a:cubicBezTo>
                    <a:pt x="740" y="1721"/>
                    <a:pt x="722" y="1625"/>
                    <a:pt x="660" y="1625"/>
                  </a:cubicBezTo>
                  <a:close/>
                  <a:moveTo>
                    <a:pt x="974" y="1568"/>
                  </a:moveTo>
                  <a:cubicBezTo>
                    <a:pt x="956" y="1568"/>
                    <a:pt x="937" y="1577"/>
                    <a:pt x="926" y="1596"/>
                  </a:cubicBezTo>
                  <a:lnTo>
                    <a:pt x="917" y="1609"/>
                  </a:lnTo>
                  <a:cubicBezTo>
                    <a:pt x="909" y="1609"/>
                    <a:pt x="900" y="1607"/>
                    <a:pt x="890" y="1607"/>
                  </a:cubicBezTo>
                  <a:cubicBezTo>
                    <a:pt x="888" y="1607"/>
                    <a:pt x="886" y="1607"/>
                    <a:pt x="885" y="1607"/>
                  </a:cubicBezTo>
                  <a:cubicBezTo>
                    <a:pt x="831" y="1607"/>
                    <a:pt x="808" y="1678"/>
                    <a:pt x="853" y="1711"/>
                  </a:cubicBezTo>
                  <a:cubicBezTo>
                    <a:pt x="836" y="1735"/>
                    <a:pt x="821" y="1758"/>
                    <a:pt x="802" y="1779"/>
                  </a:cubicBezTo>
                  <a:cubicBezTo>
                    <a:pt x="785" y="1805"/>
                    <a:pt x="790" y="1841"/>
                    <a:pt x="813" y="1860"/>
                  </a:cubicBezTo>
                  <a:cubicBezTo>
                    <a:pt x="824" y="1867"/>
                    <a:pt x="836" y="1871"/>
                    <a:pt x="849" y="1871"/>
                  </a:cubicBezTo>
                  <a:cubicBezTo>
                    <a:pt x="866" y="1871"/>
                    <a:pt x="883" y="1862"/>
                    <a:pt x="894" y="1850"/>
                  </a:cubicBezTo>
                  <a:cubicBezTo>
                    <a:pt x="922" y="1813"/>
                    <a:pt x="949" y="1773"/>
                    <a:pt x="975" y="1732"/>
                  </a:cubicBezTo>
                  <a:cubicBezTo>
                    <a:pt x="1015" y="1741"/>
                    <a:pt x="1051" y="1752"/>
                    <a:pt x="1088" y="1767"/>
                  </a:cubicBezTo>
                  <a:cubicBezTo>
                    <a:pt x="1097" y="1771"/>
                    <a:pt x="1107" y="1773"/>
                    <a:pt x="1116" y="1773"/>
                  </a:cubicBezTo>
                  <a:cubicBezTo>
                    <a:pt x="1174" y="1773"/>
                    <a:pt x="1198" y="1681"/>
                    <a:pt x="1128" y="1660"/>
                  </a:cubicBezTo>
                  <a:cubicBezTo>
                    <a:pt x="1098" y="1647"/>
                    <a:pt x="1064" y="1637"/>
                    <a:pt x="1032" y="1628"/>
                  </a:cubicBezTo>
                  <a:cubicBezTo>
                    <a:pt x="1035" y="1591"/>
                    <a:pt x="1005" y="1568"/>
                    <a:pt x="974" y="1568"/>
                  </a:cubicBezTo>
                  <a:close/>
                  <a:moveTo>
                    <a:pt x="1307" y="1764"/>
                  </a:moveTo>
                  <a:cubicBezTo>
                    <a:pt x="1258" y="1764"/>
                    <a:pt x="1221" y="1833"/>
                    <a:pt x="1273" y="1869"/>
                  </a:cubicBezTo>
                  <a:cubicBezTo>
                    <a:pt x="1330" y="1913"/>
                    <a:pt x="1381" y="1962"/>
                    <a:pt x="1428" y="2018"/>
                  </a:cubicBezTo>
                  <a:cubicBezTo>
                    <a:pt x="1439" y="2033"/>
                    <a:pt x="1454" y="2039"/>
                    <a:pt x="1471" y="2039"/>
                  </a:cubicBezTo>
                  <a:lnTo>
                    <a:pt x="1473" y="2041"/>
                  </a:lnTo>
                  <a:cubicBezTo>
                    <a:pt x="1485" y="2039"/>
                    <a:pt x="1498" y="2035"/>
                    <a:pt x="1507" y="2026"/>
                  </a:cubicBezTo>
                  <a:cubicBezTo>
                    <a:pt x="1532" y="2007"/>
                    <a:pt x="1537" y="1971"/>
                    <a:pt x="1515" y="1945"/>
                  </a:cubicBezTo>
                  <a:cubicBezTo>
                    <a:pt x="1464" y="1884"/>
                    <a:pt x="1407" y="1826"/>
                    <a:pt x="1343" y="1777"/>
                  </a:cubicBezTo>
                  <a:cubicBezTo>
                    <a:pt x="1331" y="1768"/>
                    <a:pt x="1318" y="1764"/>
                    <a:pt x="1307" y="1764"/>
                  </a:cubicBezTo>
                  <a:close/>
                  <a:moveTo>
                    <a:pt x="694" y="1925"/>
                  </a:moveTo>
                  <a:cubicBezTo>
                    <a:pt x="681" y="1925"/>
                    <a:pt x="668" y="1930"/>
                    <a:pt x="655" y="1941"/>
                  </a:cubicBezTo>
                  <a:cubicBezTo>
                    <a:pt x="604" y="1992"/>
                    <a:pt x="547" y="2037"/>
                    <a:pt x="485" y="2073"/>
                  </a:cubicBezTo>
                  <a:cubicBezTo>
                    <a:pt x="434" y="2103"/>
                    <a:pt x="455" y="2179"/>
                    <a:pt x="513" y="2179"/>
                  </a:cubicBezTo>
                  <a:lnTo>
                    <a:pt x="515" y="2179"/>
                  </a:lnTo>
                  <a:cubicBezTo>
                    <a:pt x="526" y="2179"/>
                    <a:pt x="534" y="2177"/>
                    <a:pt x="545" y="2173"/>
                  </a:cubicBezTo>
                  <a:cubicBezTo>
                    <a:pt x="613" y="2130"/>
                    <a:pt x="677" y="2082"/>
                    <a:pt x="736" y="2026"/>
                  </a:cubicBezTo>
                  <a:cubicBezTo>
                    <a:pt x="780" y="1985"/>
                    <a:pt x="740" y="1925"/>
                    <a:pt x="694" y="1925"/>
                  </a:cubicBezTo>
                  <a:close/>
                  <a:moveTo>
                    <a:pt x="299" y="1881"/>
                  </a:moveTo>
                  <a:cubicBezTo>
                    <a:pt x="279" y="1881"/>
                    <a:pt x="260" y="1891"/>
                    <a:pt x="249" y="1916"/>
                  </a:cubicBezTo>
                  <a:cubicBezTo>
                    <a:pt x="226" y="1962"/>
                    <a:pt x="213" y="2016"/>
                    <a:pt x="213" y="2067"/>
                  </a:cubicBezTo>
                  <a:cubicBezTo>
                    <a:pt x="209" y="2118"/>
                    <a:pt x="228" y="2165"/>
                    <a:pt x="264" y="2199"/>
                  </a:cubicBezTo>
                  <a:cubicBezTo>
                    <a:pt x="275" y="2209"/>
                    <a:pt x="287" y="2213"/>
                    <a:pt x="300" y="2213"/>
                  </a:cubicBezTo>
                  <a:cubicBezTo>
                    <a:pt x="353" y="2213"/>
                    <a:pt x="379" y="2147"/>
                    <a:pt x="338" y="2113"/>
                  </a:cubicBezTo>
                  <a:cubicBezTo>
                    <a:pt x="330" y="2101"/>
                    <a:pt x="326" y="2084"/>
                    <a:pt x="328" y="2067"/>
                  </a:cubicBezTo>
                  <a:cubicBezTo>
                    <a:pt x="328" y="2033"/>
                    <a:pt x="336" y="1996"/>
                    <a:pt x="351" y="1964"/>
                  </a:cubicBezTo>
                  <a:cubicBezTo>
                    <a:pt x="375" y="1919"/>
                    <a:pt x="337" y="1881"/>
                    <a:pt x="299" y="1881"/>
                  </a:cubicBezTo>
                  <a:close/>
                  <a:moveTo>
                    <a:pt x="1604" y="2119"/>
                  </a:moveTo>
                  <a:cubicBezTo>
                    <a:pt x="1567" y="2119"/>
                    <a:pt x="1530" y="2155"/>
                    <a:pt x="1549" y="2199"/>
                  </a:cubicBezTo>
                  <a:cubicBezTo>
                    <a:pt x="1564" y="2226"/>
                    <a:pt x="1577" y="2254"/>
                    <a:pt x="1590" y="2282"/>
                  </a:cubicBezTo>
                  <a:cubicBezTo>
                    <a:pt x="1609" y="2320"/>
                    <a:pt x="1624" y="2360"/>
                    <a:pt x="1637" y="2399"/>
                  </a:cubicBezTo>
                  <a:cubicBezTo>
                    <a:pt x="1645" y="2422"/>
                    <a:pt x="1666" y="2439"/>
                    <a:pt x="1690" y="2439"/>
                  </a:cubicBezTo>
                  <a:lnTo>
                    <a:pt x="1692" y="2439"/>
                  </a:lnTo>
                  <a:cubicBezTo>
                    <a:pt x="1698" y="2439"/>
                    <a:pt x="1705" y="2439"/>
                    <a:pt x="1709" y="2437"/>
                  </a:cubicBezTo>
                  <a:cubicBezTo>
                    <a:pt x="1739" y="2426"/>
                    <a:pt x="1756" y="2394"/>
                    <a:pt x="1745" y="2365"/>
                  </a:cubicBezTo>
                  <a:cubicBezTo>
                    <a:pt x="1730" y="2320"/>
                    <a:pt x="1713" y="2277"/>
                    <a:pt x="1694" y="2235"/>
                  </a:cubicBezTo>
                  <a:cubicBezTo>
                    <a:pt x="1681" y="2205"/>
                    <a:pt x="1666" y="2175"/>
                    <a:pt x="1649" y="2145"/>
                  </a:cubicBezTo>
                  <a:cubicBezTo>
                    <a:pt x="1638" y="2127"/>
                    <a:pt x="1621" y="2119"/>
                    <a:pt x="1604" y="2119"/>
                  </a:cubicBezTo>
                  <a:close/>
                  <a:moveTo>
                    <a:pt x="1746" y="2546"/>
                  </a:moveTo>
                  <a:cubicBezTo>
                    <a:pt x="1714" y="2546"/>
                    <a:pt x="1682" y="2570"/>
                    <a:pt x="1688" y="2611"/>
                  </a:cubicBezTo>
                  <a:cubicBezTo>
                    <a:pt x="1700" y="2686"/>
                    <a:pt x="1705" y="2758"/>
                    <a:pt x="1705" y="2831"/>
                  </a:cubicBezTo>
                  <a:cubicBezTo>
                    <a:pt x="1705" y="2861"/>
                    <a:pt x="1728" y="2884"/>
                    <a:pt x="1758" y="2884"/>
                  </a:cubicBezTo>
                  <a:cubicBezTo>
                    <a:pt x="1759" y="2884"/>
                    <a:pt x="1761" y="2884"/>
                    <a:pt x="1762" y="2884"/>
                  </a:cubicBezTo>
                  <a:cubicBezTo>
                    <a:pt x="1794" y="2882"/>
                    <a:pt x="1820" y="2856"/>
                    <a:pt x="1820" y="2824"/>
                  </a:cubicBezTo>
                  <a:cubicBezTo>
                    <a:pt x="1820" y="2748"/>
                    <a:pt x="1813" y="2671"/>
                    <a:pt x="1800" y="2594"/>
                  </a:cubicBezTo>
                  <a:cubicBezTo>
                    <a:pt x="1796" y="2561"/>
                    <a:pt x="1771" y="2546"/>
                    <a:pt x="1746" y="2546"/>
                  </a:cubicBezTo>
                  <a:close/>
                  <a:moveTo>
                    <a:pt x="1742" y="3002"/>
                  </a:moveTo>
                  <a:cubicBezTo>
                    <a:pt x="1715" y="3002"/>
                    <a:pt x="1691" y="3023"/>
                    <a:pt x="1688" y="3050"/>
                  </a:cubicBezTo>
                  <a:cubicBezTo>
                    <a:pt x="1677" y="3122"/>
                    <a:pt x="1660" y="3195"/>
                    <a:pt x="1639" y="3267"/>
                  </a:cubicBezTo>
                  <a:cubicBezTo>
                    <a:pt x="1630" y="3297"/>
                    <a:pt x="1647" y="3329"/>
                    <a:pt x="1679" y="3337"/>
                  </a:cubicBezTo>
                  <a:cubicBezTo>
                    <a:pt x="1683" y="3339"/>
                    <a:pt x="1690" y="3339"/>
                    <a:pt x="1694" y="3339"/>
                  </a:cubicBezTo>
                  <a:cubicBezTo>
                    <a:pt x="1720" y="3339"/>
                    <a:pt x="1743" y="3322"/>
                    <a:pt x="1749" y="3299"/>
                  </a:cubicBezTo>
                  <a:cubicBezTo>
                    <a:pt x="1771" y="3222"/>
                    <a:pt x="1788" y="3146"/>
                    <a:pt x="1800" y="3067"/>
                  </a:cubicBezTo>
                  <a:cubicBezTo>
                    <a:pt x="1805" y="3037"/>
                    <a:pt x="1783" y="3007"/>
                    <a:pt x="1751" y="3003"/>
                  </a:cubicBezTo>
                  <a:cubicBezTo>
                    <a:pt x="1748" y="3002"/>
                    <a:pt x="1745" y="3002"/>
                    <a:pt x="1742" y="3002"/>
                  </a:cubicBezTo>
                  <a:close/>
                  <a:moveTo>
                    <a:pt x="1833" y="3510"/>
                  </a:moveTo>
                  <a:cubicBezTo>
                    <a:pt x="1773" y="3510"/>
                    <a:pt x="1751" y="3607"/>
                    <a:pt x="1822" y="3624"/>
                  </a:cubicBezTo>
                  <a:cubicBezTo>
                    <a:pt x="1890" y="3646"/>
                    <a:pt x="1956" y="3673"/>
                    <a:pt x="2015" y="3710"/>
                  </a:cubicBezTo>
                  <a:cubicBezTo>
                    <a:pt x="2026" y="3716"/>
                    <a:pt x="2035" y="3718"/>
                    <a:pt x="2045" y="3718"/>
                  </a:cubicBezTo>
                  <a:cubicBezTo>
                    <a:pt x="2046" y="3718"/>
                    <a:pt x="2047" y="3718"/>
                    <a:pt x="2048" y="3718"/>
                  </a:cubicBezTo>
                  <a:cubicBezTo>
                    <a:pt x="2105" y="3718"/>
                    <a:pt x="2125" y="3641"/>
                    <a:pt x="2075" y="3612"/>
                  </a:cubicBezTo>
                  <a:cubicBezTo>
                    <a:pt x="2005" y="3571"/>
                    <a:pt x="1932" y="3537"/>
                    <a:pt x="1854" y="3514"/>
                  </a:cubicBezTo>
                  <a:cubicBezTo>
                    <a:pt x="1846" y="3511"/>
                    <a:pt x="1839" y="3510"/>
                    <a:pt x="1833" y="3510"/>
                  </a:cubicBezTo>
                  <a:close/>
                  <a:moveTo>
                    <a:pt x="1601" y="3460"/>
                  </a:moveTo>
                  <a:cubicBezTo>
                    <a:pt x="1589" y="3460"/>
                    <a:pt x="1577" y="3463"/>
                    <a:pt x="1566" y="3469"/>
                  </a:cubicBezTo>
                  <a:cubicBezTo>
                    <a:pt x="1502" y="3469"/>
                    <a:pt x="1439" y="3473"/>
                    <a:pt x="1375" y="3484"/>
                  </a:cubicBezTo>
                  <a:cubicBezTo>
                    <a:pt x="1305" y="3498"/>
                    <a:pt x="1317" y="3598"/>
                    <a:pt x="1383" y="3598"/>
                  </a:cubicBezTo>
                  <a:cubicBezTo>
                    <a:pt x="1387" y="3598"/>
                    <a:pt x="1391" y="3598"/>
                    <a:pt x="1396" y="3597"/>
                  </a:cubicBezTo>
                  <a:cubicBezTo>
                    <a:pt x="1432" y="3590"/>
                    <a:pt x="1471" y="3586"/>
                    <a:pt x="1509" y="3584"/>
                  </a:cubicBezTo>
                  <a:lnTo>
                    <a:pt x="1509" y="3584"/>
                  </a:lnTo>
                  <a:cubicBezTo>
                    <a:pt x="1494" y="3614"/>
                    <a:pt x="1477" y="3641"/>
                    <a:pt x="1460" y="3667"/>
                  </a:cubicBezTo>
                  <a:cubicBezTo>
                    <a:pt x="1437" y="3705"/>
                    <a:pt x="1464" y="3756"/>
                    <a:pt x="1509" y="3756"/>
                  </a:cubicBezTo>
                  <a:cubicBezTo>
                    <a:pt x="1528" y="3756"/>
                    <a:pt x="1545" y="3746"/>
                    <a:pt x="1556" y="3729"/>
                  </a:cubicBezTo>
                  <a:cubicBezTo>
                    <a:pt x="1588" y="3680"/>
                    <a:pt x="1615" y="3631"/>
                    <a:pt x="1641" y="3578"/>
                  </a:cubicBezTo>
                  <a:cubicBezTo>
                    <a:pt x="1658" y="3569"/>
                    <a:pt x="1668" y="3552"/>
                    <a:pt x="1671" y="3533"/>
                  </a:cubicBezTo>
                  <a:cubicBezTo>
                    <a:pt x="1672" y="3491"/>
                    <a:pt x="1638" y="3460"/>
                    <a:pt x="1601" y="3460"/>
                  </a:cubicBezTo>
                  <a:close/>
                  <a:moveTo>
                    <a:pt x="1172" y="3561"/>
                  </a:moveTo>
                  <a:cubicBezTo>
                    <a:pt x="1162" y="3561"/>
                    <a:pt x="1151" y="3564"/>
                    <a:pt x="1141" y="3571"/>
                  </a:cubicBezTo>
                  <a:cubicBezTo>
                    <a:pt x="1047" y="3629"/>
                    <a:pt x="992" y="3710"/>
                    <a:pt x="990" y="3797"/>
                  </a:cubicBezTo>
                  <a:cubicBezTo>
                    <a:pt x="990" y="3829"/>
                    <a:pt x="1013" y="3856"/>
                    <a:pt x="1045" y="3856"/>
                  </a:cubicBezTo>
                  <a:lnTo>
                    <a:pt x="1047" y="3856"/>
                  </a:lnTo>
                  <a:cubicBezTo>
                    <a:pt x="1079" y="3856"/>
                    <a:pt x="1105" y="3831"/>
                    <a:pt x="1105" y="3801"/>
                  </a:cubicBezTo>
                  <a:cubicBezTo>
                    <a:pt x="1107" y="3739"/>
                    <a:pt x="1158" y="3695"/>
                    <a:pt x="1202" y="3667"/>
                  </a:cubicBezTo>
                  <a:cubicBezTo>
                    <a:pt x="1256" y="3633"/>
                    <a:pt x="1222" y="3561"/>
                    <a:pt x="1172" y="3561"/>
                  </a:cubicBezTo>
                  <a:close/>
                  <a:moveTo>
                    <a:pt x="1365" y="3818"/>
                  </a:moveTo>
                  <a:cubicBezTo>
                    <a:pt x="1352" y="3818"/>
                    <a:pt x="1338" y="3823"/>
                    <a:pt x="1326" y="3835"/>
                  </a:cubicBezTo>
                  <a:cubicBezTo>
                    <a:pt x="1272" y="3885"/>
                    <a:pt x="1221" y="3916"/>
                    <a:pt x="1177" y="3916"/>
                  </a:cubicBezTo>
                  <a:cubicBezTo>
                    <a:pt x="1175" y="3916"/>
                    <a:pt x="1174" y="3916"/>
                    <a:pt x="1173" y="3916"/>
                  </a:cubicBezTo>
                  <a:cubicBezTo>
                    <a:pt x="1171" y="3916"/>
                    <a:pt x="1170" y="3916"/>
                    <a:pt x="1168" y="3916"/>
                  </a:cubicBezTo>
                  <a:cubicBezTo>
                    <a:pt x="1102" y="3916"/>
                    <a:pt x="1091" y="4016"/>
                    <a:pt x="1160" y="4029"/>
                  </a:cubicBezTo>
                  <a:cubicBezTo>
                    <a:pt x="1166" y="4031"/>
                    <a:pt x="1173" y="4031"/>
                    <a:pt x="1181" y="4031"/>
                  </a:cubicBezTo>
                  <a:cubicBezTo>
                    <a:pt x="1249" y="4031"/>
                    <a:pt x="1326" y="3990"/>
                    <a:pt x="1405" y="3918"/>
                  </a:cubicBezTo>
                  <a:cubicBezTo>
                    <a:pt x="1447" y="3877"/>
                    <a:pt x="1410" y="3818"/>
                    <a:pt x="1365" y="3818"/>
                  </a:cubicBezTo>
                  <a:close/>
                  <a:moveTo>
                    <a:pt x="2224" y="3746"/>
                  </a:moveTo>
                  <a:cubicBezTo>
                    <a:pt x="2180" y="3746"/>
                    <a:pt x="2143" y="3803"/>
                    <a:pt x="2184" y="3844"/>
                  </a:cubicBezTo>
                  <a:cubicBezTo>
                    <a:pt x="2220" y="3882"/>
                    <a:pt x="2252" y="3922"/>
                    <a:pt x="2279" y="3967"/>
                  </a:cubicBezTo>
                  <a:cubicBezTo>
                    <a:pt x="2290" y="3984"/>
                    <a:pt x="2301" y="4001"/>
                    <a:pt x="2311" y="4016"/>
                  </a:cubicBezTo>
                  <a:cubicBezTo>
                    <a:pt x="2322" y="4033"/>
                    <a:pt x="2341" y="4044"/>
                    <a:pt x="2360" y="4044"/>
                  </a:cubicBezTo>
                  <a:cubicBezTo>
                    <a:pt x="2371" y="4044"/>
                    <a:pt x="2381" y="4042"/>
                    <a:pt x="2390" y="4035"/>
                  </a:cubicBezTo>
                  <a:cubicBezTo>
                    <a:pt x="2415" y="4020"/>
                    <a:pt x="2426" y="3984"/>
                    <a:pt x="2409" y="3956"/>
                  </a:cubicBezTo>
                  <a:cubicBezTo>
                    <a:pt x="2398" y="3939"/>
                    <a:pt x="2388" y="3922"/>
                    <a:pt x="2375" y="3903"/>
                  </a:cubicBezTo>
                  <a:cubicBezTo>
                    <a:pt x="2343" y="3854"/>
                    <a:pt x="2307" y="3807"/>
                    <a:pt x="2264" y="3765"/>
                  </a:cubicBezTo>
                  <a:cubicBezTo>
                    <a:pt x="2252" y="3752"/>
                    <a:pt x="2238" y="3746"/>
                    <a:pt x="2224" y="3746"/>
                  </a:cubicBezTo>
                  <a:close/>
                  <a:moveTo>
                    <a:pt x="2468" y="4133"/>
                  </a:moveTo>
                  <a:cubicBezTo>
                    <a:pt x="2432" y="4133"/>
                    <a:pt x="2395" y="4167"/>
                    <a:pt x="2413" y="4212"/>
                  </a:cubicBezTo>
                  <a:cubicBezTo>
                    <a:pt x="2443" y="4280"/>
                    <a:pt x="2469" y="4348"/>
                    <a:pt x="2490" y="4418"/>
                  </a:cubicBezTo>
                  <a:cubicBezTo>
                    <a:pt x="2496" y="4444"/>
                    <a:pt x="2518" y="4461"/>
                    <a:pt x="2543" y="4461"/>
                  </a:cubicBezTo>
                  <a:cubicBezTo>
                    <a:pt x="2550" y="4461"/>
                    <a:pt x="2554" y="4461"/>
                    <a:pt x="2558" y="4459"/>
                  </a:cubicBezTo>
                  <a:cubicBezTo>
                    <a:pt x="2590" y="4450"/>
                    <a:pt x="2607" y="4418"/>
                    <a:pt x="2599" y="4388"/>
                  </a:cubicBezTo>
                  <a:cubicBezTo>
                    <a:pt x="2577" y="4312"/>
                    <a:pt x="2550" y="4237"/>
                    <a:pt x="2518" y="4165"/>
                  </a:cubicBezTo>
                  <a:cubicBezTo>
                    <a:pt x="2507" y="4142"/>
                    <a:pt x="2488" y="4133"/>
                    <a:pt x="2468" y="4133"/>
                  </a:cubicBezTo>
                  <a:close/>
                  <a:moveTo>
                    <a:pt x="2588" y="4568"/>
                  </a:moveTo>
                  <a:cubicBezTo>
                    <a:pt x="2556" y="4568"/>
                    <a:pt x="2524" y="4591"/>
                    <a:pt x="2530" y="4633"/>
                  </a:cubicBezTo>
                  <a:cubicBezTo>
                    <a:pt x="2535" y="4674"/>
                    <a:pt x="2537" y="4712"/>
                    <a:pt x="2537" y="4752"/>
                  </a:cubicBezTo>
                  <a:cubicBezTo>
                    <a:pt x="2537" y="4784"/>
                    <a:pt x="2535" y="4818"/>
                    <a:pt x="2533" y="4850"/>
                  </a:cubicBezTo>
                  <a:cubicBezTo>
                    <a:pt x="2530" y="4882"/>
                    <a:pt x="2554" y="4910"/>
                    <a:pt x="2584" y="4912"/>
                  </a:cubicBezTo>
                  <a:lnTo>
                    <a:pt x="2590" y="4912"/>
                  </a:lnTo>
                  <a:cubicBezTo>
                    <a:pt x="2620" y="4912"/>
                    <a:pt x="2643" y="4891"/>
                    <a:pt x="2647" y="4861"/>
                  </a:cubicBezTo>
                  <a:cubicBezTo>
                    <a:pt x="2650" y="4825"/>
                    <a:pt x="2652" y="4789"/>
                    <a:pt x="2652" y="4752"/>
                  </a:cubicBezTo>
                  <a:cubicBezTo>
                    <a:pt x="2652" y="4708"/>
                    <a:pt x="2650" y="4665"/>
                    <a:pt x="2645" y="4623"/>
                  </a:cubicBezTo>
                  <a:cubicBezTo>
                    <a:pt x="2643" y="4585"/>
                    <a:pt x="2616" y="4568"/>
                    <a:pt x="2588" y="4568"/>
                  </a:cubicBezTo>
                  <a:close/>
                  <a:moveTo>
                    <a:pt x="2540" y="5018"/>
                  </a:moveTo>
                  <a:cubicBezTo>
                    <a:pt x="2518" y="5018"/>
                    <a:pt x="2496" y="5030"/>
                    <a:pt x="2488" y="5059"/>
                  </a:cubicBezTo>
                  <a:cubicBezTo>
                    <a:pt x="2464" y="5127"/>
                    <a:pt x="2433" y="5193"/>
                    <a:pt x="2394" y="5252"/>
                  </a:cubicBezTo>
                  <a:cubicBezTo>
                    <a:pt x="2377" y="5278"/>
                    <a:pt x="2384" y="5314"/>
                    <a:pt x="2411" y="5331"/>
                  </a:cubicBezTo>
                  <a:cubicBezTo>
                    <a:pt x="2420" y="5338"/>
                    <a:pt x="2430" y="5342"/>
                    <a:pt x="2443" y="5342"/>
                  </a:cubicBezTo>
                  <a:cubicBezTo>
                    <a:pt x="2462" y="5340"/>
                    <a:pt x="2479" y="5331"/>
                    <a:pt x="2490" y="5314"/>
                  </a:cubicBezTo>
                  <a:cubicBezTo>
                    <a:pt x="2535" y="5246"/>
                    <a:pt x="2569" y="5174"/>
                    <a:pt x="2596" y="5097"/>
                  </a:cubicBezTo>
                  <a:cubicBezTo>
                    <a:pt x="2615" y="5051"/>
                    <a:pt x="2577" y="5018"/>
                    <a:pt x="2540" y="5018"/>
                  </a:cubicBezTo>
                  <a:close/>
                  <a:moveTo>
                    <a:pt x="2296" y="5399"/>
                  </a:moveTo>
                  <a:cubicBezTo>
                    <a:pt x="2282" y="5399"/>
                    <a:pt x="2268" y="5404"/>
                    <a:pt x="2256" y="5416"/>
                  </a:cubicBezTo>
                  <a:cubicBezTo>
                    <a:pt x="2205" y="5465"/>
                    <a:pt x="2147" y="5510"/>
                    <a:pt x="2086" y="5548"/>
                  </a:cubicBezTo>
                  <a:cubicBezTo>
                    <a:pt x="2058" y="5565"/>
                    <a:pt x="2049" y="5602"/>
                    <a:pt x="2066" y="5629"/>
                  </a:cubicBezTo>
                  <a:cubicBezTo>
                    <a:pt x="2077" y="5646"/>
                    <a:pt x="2096" y="5655"/>
                    <a:pt x="2115" y="5655"/>
                  </a:cubicBezTo>
                  <a:cubicBezTo>
                    <a:pt x="2126" y="5655"/>
                    <a:pt x="2137" y="5650"/>
                    <a:pt x="2147" y="5644"/>
                  </a:cubicBezTo>
                  <a:cubicBezTo>
                    <a:pt x="2215" y="5602"/>
                    <a:pt x="2279" y="5553"/>
                    <a:pt x="2337" y="5499"/>
                  </a:cubicBezTo>
                  <a:cubicBezTo>
                    <a:pt x="2380" y="5458"/>
                    <a:pt x="2341" y="5399"/>
                    <a:pt x="2296" y="53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3000"/>
              <a:buFont typeface="Grandstander"/>
              <a:buNone/>
              <a:defRPr sz="3000">
                <a:solidFill>
                  <a:schemeClr val="accent2"/>
                </a:solidFill>
                <a:latin typeface="Grandstander"/>
                <a:ea typeface="Grandstander"/>
                <a:cs typeface="Grandstander"/>
                <a:sym typeface="Grandstander"/>
              </a:defRPr>
            </a:lvl1pPr>
            <a:lvl2pPr lvl="1">
              <a:lnSpc>
                <a:spcPct val="100000"/>
              </a:lnSpc>
              <a:spcBef>
                <a:spcPts val="0"/>
              </a:spcBef>
              <a:spcAft>
                <a:spcPts val="0"/>
              </a:spcAft>
              <a:buClr>
                <a:schemeClr val="accent2"/>
              </a:buClr>
              <a:buSzPts val="2800"/>
              <a:buNone/>
              <a:defRPr sz="2800">
                <a:solidFill>
                  <a:schemeClr val="accent2"/>
                </a:solidFill>
              </a:defRPr>
            </a:lvl2pPr>
            <a:lvl3pPr lvl="2">
              <a:lnSpc>
                <a:spcPct val="100000"/>
              </a:lnSpc>
              <a:spcBef>
                <a:spcPts val="0"/>
              </a:spcBef>
              <a:spcAft>
                <a:spcPts val="0"/>
              </a:spcAft>
              <a:buClr>
                <a:schemeClr val="accent2"/>
              </a:buClr>
              <a:buSzPts val="2800"/>
              <a:buNone/>
              <a:defRPr sz="2800">
                <a:solidFill>
                  <a:schemeClr val="accent2"/>
                </a:solidFill>
              </a:defRPr>
            </a:lvl3pPr>
            <a:lvl4pPr lvl="3">
              <a:lnSpc>
                <a:spcPct val="100000"/>
              </a:lnSpc>
              <a:spcBef>
                <a:spcPts val="0"/>
              </a:spcBef>
              <a:spcAft>
                <a:spcPts val="0"/>
              </a:spcAft>
              <a:buClr>
                <a:schemeClr val="accent2"/>
              </a:buClr>
              <a:buSzPts val="2800"/>
              <a:buNone/>
              <a:defRPr sz="2800">
                <a:solidFill>
                  <a:schemeClr val="accent2"/>
                </a:solidFill>
              </a:defRPr>
            </a:lvl4pPr>
            <a:lvl5pPr lvl="4">
              <a:lnSpc>
                <a:spcPct val="100000"/>
              </a:lnSpc>
              <a:spcBef>
                <a:spcPts val="0"/>
              </a:spcBef>
              <a:spcAft>
                <a:spcPts val="0"/>
              </a:spcAft>
              <a:buClr>
                <a:schemeClr val="accent2"/>
              </a:buClr>
              <a:buSzPts val="2800"/>
              <a:buNone/>
              <a:defRPr sz="2800">
                <a:solidFill>
                  <a:schemeClr val="accent2"/>
                </a:solidFill>
              </a:defRPr>
            </a:lvl5pPr>
            <a:lvl6pPr lvl="5">
              <a:lnSpc>
                <a:spcPct val="100000"/>
              </a:lnSpc>
              <a:spcBef>
                <a:spcPts val="0"/>
              </a:spcBef>
              <a:spcAft>
                <a:spcPts val="0"/>
              </a:spcAft>
              <a:buClr>
                <a:schemeClr val="accent2"/>
              </a:buClr>
              <a:buSzPts val="2800"/>
              <a:buNone/>
              <a:defRPr sz="2800">
                <a:solidFill>
                  <a:schemeClr val="accent2"/>
                </a:solidFill>
              </a:defRPr>
            </a:lvl6pPr>
            <a:lvl7pPr lvl="6">
              <a:lnSpc>
                <a:spcPct val="100000"/>
              </a:lnSpc>
              <a:spcBef>
                <a:spcPts val="0"/>
              </a:spcBef>
              <a:spcAft>
                <a:spcPts val="0"/>
              </a:spcAft>
              <a:buClr>
                <a:schemeClr val="accent2"/>
              </a:buClr>
              <a:buSzPts val="2800"/>
              <a:buNone/>
              <a:defRPr sz="2800">
                <a:solidFill>
                  <a:schemeClr val="accent2"/>
                </a:solidFill>
              </a:defRPr>
            </a:lvl7pPr>
            <a:lvl8pPr lvl="7">
              <a:lnSpc>
                <a:spcPct val="100000"/>
              </a:lnSpc>
              <a:spcBef>
                <a:spcPts val="0"/>
              </a:spcBef>
              <a:spcAft>
                <a:spcPts val="0"/>
              </a:spcAft>
              <a:buClr>
                <a:schemeClr val="accent2"/>
              </a:buClr>
              <a:buSzPts val="2800"/>
              <a:buNone/>
              <a:defRPr sz="2800">
                <a:solidFill>
                  <a:schemeClr val="accent2"/>
                </a:solidFill>
              </a:defRPr>
            </a:lvl8pPr>
            <a:lvl9pPr lvl="8">
              <a:lnSpc>
                <a:spcPct val="100000"/>
              </a:lnSpc>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1pPr>
            <a:lvl2pPr marL="914400" lvl="1"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2pPr>
            <a:lvl3pPr marL="1371600" lvl="2"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3pPr>
            <a:lvl4pPr marL="1828800" lvl="3"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4pPr>
            <a:lvl5pPr marL="2286000" lvl="4"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5pPr>
            <a:lvl6pPr marL="2743200" lvl="5"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6pPr>
            <a:lvl7pPr marL="3200400" lvl="6"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7pPr>
            <a:lvl8pPr marL="3657600" lvl="7"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8pPr>
            <a:lvl9pPr marL="4114800" lvl="8" indent="-317500">
              <a:lnSpc>
                <a:spcPct val="100000"/>
              </a:lnSpc>
              <a:spcBef>
                <a:spcPts val="0"/>
              </a:spcBef>
              <a:spcAft>
                <a:spcPts val="0"/>
              </a:spcAft>
              <a:buClr>
                <a:schemeClr val="accent2"/>
              </a:buClr>
              <a:buSzPts val="1400"/>
              <a:buFont typeface="Syne"/>
              <a:buChar char="■"/>
              <a:defRPr>
                <a:solidFill>
                  <a:schemeClr val="accent2"/>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2"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31"/>
          <p:cNvGrpSpPr/>
          <p:nvPr/>
        </p:nvGrpSpPr>
        <p:grpSpPr>
          <a:xfrm>
            <a:off x="373771" y="160203"/>
            <a:ext cx="6482400" cy="3295800"/>
            <a:chOff x="349200" y="152800"/>
            <a:chExt cx="6482400" cy="3295800"/>
          </a:xfrm>
        </p:grpSpPr>
        <p:sp>
          <p:nvSpPr>
            <p:cNvPr id="509" name="Google Shape;509;p31"/>
            <p:cNvSpPr/>
            <p:nvPr/>
          </p:nvSpPr>
          <p:spPr>
            <a:xfrm flipH="1">
              <a:off x="349200" y="152800"/>
              <a:ext cx="6482400" cy="3295800"/>
            </a:xfrm>
            <a:prstGeom prst="wedgeEllipseCallout">
              <a:avLst>
                <a:gd name="adj1" fmla="val -53536"/>
                <a:gd name="adj2" fmla="val 3609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rot="-428780">
              <a:off x="453436" y="1782586"/>
              <a:ext cx="541983" cy="978944"/>
            </a:xfrm>
            <a:custGeom>
              <a:avLst/>
              <a:gdLst/>
              <a:ahLst/>
              <a:cxnLst/>
              <a:rect l="l" t="t" r="r" b="b"/>
              <a:pathLst>
                <a:path w="21680" h="39159" extrusionOk="0">
                  <a:moveTo>
                    <a:pt x="2100" y="0"/>
                  </a:moveTo>
                  <a:cubicBezTo>
                    <a:pt x="-5989" y="12147"/>
                    <a:pt x="11361" y="28840"/>
                    <a:pt x="21680" y="39159"/>
                  </a:cubicBezTo>
                </a:path>
              </a:pathLst>
            </a:custGeom>
            <a:noFill/>
            <a:ln w="28575" cap="rnd" cmpd="sng">
              <a:solidFill>
                <a:schemeClr val="accent6"/>
              </a:solidFill>
              <a:prstDash val="solid"/>
              <a:round/>
              <a:headEnd type="none" w="med" len="med"/>
              <a:tailEnd type="none" w="med" len="med"/>
            </a:ln>
          </p:spPr>
        </p:sp>
        <p:sp>
          <p:nvSpPr>
            <p:cNvPr id="511" name="Google Shape;511;p31"/>
            <p:cNvSpPr/>
            <p:nvPr/>
          </p:nvSpPr>
          <p:spPr>
            <a:xfrm>
              <a:off x="6487500" y="2308625"/>
              <a:ext cx="263000" cy="445650"/>
            </a:xfrm>
            <a:custGeom>
              <a:avLst/>
              <a:gdLst/>
              <a:ahLst/>
              <a:cxnLst/>
              <a:rect l="l" t="t" r="r" b="b"/>
              <a:pathLst>
                <a:path w="10520" h="17826" extrusionOk="0">
                  <a:moveTo>
                    <a:pt x="4091" y="0"/>
                  </a:moveTo>
                  <a:lnTo>
                    <a:pt x="0" y="6721"/>
                  </a:lnTo>
                  <a:lnTo>
                    <a:pt x="10520" y="17826"/>
                  </a:lnTo>
                </a:path>
              </a:pathLst>
            </a:custGeom>
            <a:noFill/>
            <a:ln w="28575" cap="flat" cmpd="sng">
              <a:solidFill>
                <a:schemeClr val="accent6"/>
              </a:solidFill>
              <a:prstDash val="solid"/>
              <a:round/>
              <a:headEnd type="none" w="med" len="med"/>
              <a:tailEnd type="none" w="med" len="med"/>
            </a:ln>
          </p:spPr>
        </p:sp>
        <p:sp>
          <p:nvSpPr>
            <p:cNvPr id="512" name="Google Shape;512;p31"/>
            <p:cNvSpPr/>
            <p:nvPr/>
          </p:nvSpPr>
          <p:spPr>
            <a:xfrm>
              <a:off x="6589775" y="2688500"/>
              <a:ext cx="131500" cy="124200"/>
            </a:xfrm>
            <a:custGeom>
              <a:avLst/>
              <a:gdLst/>
              <a:ahLst/>
              <a:cxnLst/>
              <a:rect l="l" t="t" r="r" b="b"/>
              <a:pathLst>
                <a:path w="5260" h="4968" extrusionOk="0">
                  <a:moveTo>
                    <a:pt x="0" y="0"/>
                  </a:moveTo>
                  <a:cubicBezTo>
                    <a:pt x="1705" y="1706"/>
                    <a:pt x="3555" y="3263"/>
                    <a:pt x="5260" y="4968"/>
                  </a:cubicBezTo>
                </a:path>
              </a:pathLst>
            </a:custGeom>
            <a:noFill/>
            <a:ln w="28575" cap="rnd" cmpd="sng">
              <a:solidFill>
                <a:schemeClr val="accent6"/>
              </a:solidFill>
              <a:prstDash val="solid"/>
              <a:round/>
              <a:headEnd type="none" w="med" len="med"/>
              <a:tailEnd type="none" w="med" len="med"/>
            </a:ln>
          </p:spPr>
        </p:sp>
        <p:sp>
          <p:nvSpPr>
            <p:cNvPr id="513" name="Google Shape;513;p31"/>
            <p:cNvSpPr/>
            <p:nvPr/>
          </p:nvSpPr>
          <p:spPr>
            <a:xfrm>
              <a:off x="5529075" y="548850"/>
              <a:ext cx="901200" cy="636925"/>
            </a:xfrm>
            <a:custGeom>
              <a:avLst/>
              <a:gdLst/>
              <a:ahLst/>
              <a:cxnLst/>
              <a:rect l="l" t="t" r="r" b="b"/>
              <a:pathLst>
                <a:path w="36048" h="25477" extrusionOk="0">
                  <a:moveTo>
                    <a:pt x="0" y="0"/>
                  </a:moveTo>
                  <a:cubicBezTo>
                    <a:pt x="7841" y="3136"/>
                    <a:pt x="16280" y="5706"/>
                    <a:pt x="22767" y="11112"/>
                  </a:cubicBezTo>
                  <a:cubicBezTo>
                    <a:pt x="27777" y="15287"/>
                    <a:pt x="31437" y="20866"/>
                    <a:pt x="36048" y="25477"/>
                  </a:cubicBezTo>
                </a:path>
              </a:pathLst>
            </a:custGeom>
            <a:noFill/>
            <a:ln w="28575" cap="rnd" cmpd="sng">
              <a:solidFill>
                <a:schemeClr val="accent6"/>
              </a:solidFill>
              <a:prstDash val="solid"/>
              <a:round/>
              <a:headEnd type="none" w="med" len="med"/>
              <a:tailEnd type="none" w="med" len="med"/>
            </a:ln>
          </p:spPr>
        </p:sp>
        <p:sp>
          <p:nvSpPr>
            <p:cNvPr id="514" name="Google Shape;514;p31"/>
            <p:cNvSpPr/>
            <p:nvPr/>
          </p:nvSpPr>
          <p:spPr>
            <a:xfrm rot="-1864311">
              <a:off x="5461325" y="562398"/>
              <a:ext cx="128747" cy="135522"/>
            </a:xfrm>
            <a:custGeom>
              <a:avLst/>
              <a:gdLst/>
              <a:ahLst/>
              <a:cxnLst/>
              <a:rect l="l" t="t" r="r" b="b"/>
              <a:pathLst>
                <a:path w="5150" h="5421" extrusionOk="0">
                  <a:moveTo>
                    <a:pt x="0" y="0"/>
                  </a:moveTo>
                  <a:cubicBezTo>
                    <a:pt x="1947" y="1556"/>
                    <a:pt x="3593" y="3475"/>
                    <a:pt x="5150" y="5421"/>
                  </a:cubicBezTo>
                </a:path>
              </a:pathLst>
            </a:custGeom>
            <a:noFill/>
            <a:ln w="28575" cap="rnd" cmpd="sng">
              <a:solidFill>
                <a:schemeClr val="accent6"/>
              </a:solidFill>
              <a:prstDash val="solid"/>
              <a:round/>
              <a:headEnd type="none" w="med" len="med"/>
              <a:tailEnd type="none" w="med" len="med"/>
            </a:ln>
          </p:spPr>
        </p:sp>
      </p:grpSp>
      <p:sp>
        <p:nvSpPr>
          <p:cNvPr id="515" name="Google Shape;515;p31"/>
          <p:cNvSpPr txBox="1">
            <a:spLocks noGrp="1"/>
          </p:cNvSpPr>
          <p:nvPr>
            <p:ph type="ctrTitle"/>
          </p:nvPr>
        </p:nvSpPr>
        <p:spPr>
          <a:xfrm>
            <a:off x="838499" y="817700"/>
            <a:ext cx="5503800" cy="16683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6000" dirty="0" smtClean="0">
                <a:solidFill>
                  <a:schemeClr val="accent5"/>
                </a:solidFill>
                <a:latin typeface="+mj-lt"/>
              </a:rPr>
              <a:t>Student business room</a:t>
            </a:r>
            <a:endParaRPr sz="6000" dirty="0">
              <a:solidFill>
                <a:schemeClr val="accent5"/>
              </a:solidFill>
              <a:latin typeface="+mj-lt"/>
            </a:endParaRPr>
          </a:p>
        </p:txBody>
      </p:sp>
      <p:grpSp>
        <p:nvGrpSpPr>
          <p:cNvPr id="517" name="Google Shape;517;p31"/>
          <p:cNvGrpSpPr/>
          <p:nvPr/>
        </p:nvGrpSpPr>
        <p:grpSpPr>
          <a:xfrm>
            <a:off x="6209028" y="2571758"/>
            <a:ext cx="2526388" cy="2346592"/>
            <a:chOff x="6829525" y="2599150"/>
            <a:chExt cx="2246477" cy="2086601"/>
          </a:xfrm>
        </p:grpSpPr>
        <p:sp>
          <p:nvSpPr>
            <p:cNvPr id="518" name="Google Shape;518;p31"/>
            <p:cNvSpPr/>
            <p:nvPr/>
          </p:nvSpPr>
          <p:spPr>
            <a:xfrm>
              <a:off x="6829700" y="2599381"/>
              <a:ext cx="2246134" cy="2086257"/>
            </a:xfrm>
            <a:custGeom>
              <a:avLst/>
              <a:gdLst/>
              <a:ahLst/>
              <a:cxnLst/>
              <a:rect l="l" t="t" r="r" b="b"/>
              <a:pathLst>
                <a:path w="19458" h="18073" extrusionOk="0">
                  <a:moveTo>
                    <a:pt x="14676" y="9548"/>
                  </a:moveTo>
                  <a:cubicBezTo>
                    <a:pt x="14710" y="9548"/>
                    <a:pt x="14738" y="9550"/>
                    <a:pt x="14759" y="9554"/>
                  </a:cubicBezTo>
                  <a:cubicBezTo>
                    <a:pt x="14762" y="9555"/>
                    <a:pt x="14765" y="9555"/>
                    <a:pt x="14768" y="9555"/>
                  </a:cubicBezTo>
                  <a:cubicBezTo>
                    <a:pt x="14778" y="9555"/>
                    <a:pt x="14787" y="9553"/>
                    <a:pt x="14795" y="9548"/>
                  </a:cubicBezTo>
                  <a:lnTo>
                    <a:pt x="14795" y="9548"/>
                  </a:lnTo>
                  <a:cubicBezTo>
                    <a:pt x="14793" y="9559"/>
                    <a:pt x="14791" y="9569"/>
                    <a:pt x="14787" y="9582"/>
                  </a:cubicBezTo>
                  <a:cubicBezTo>
                    <a:pt x="14648" y="9578"/>
                    <a:pt x="14525" y="9574"/>
                    <a:pt x="14421" y="9567"/>
                  </a:cubicBezTo>
                  <a:cubicBezTo>
                    <a:pt x="14508" y="9557"/>
                    <a:pt x="14603" y="9548"/>
                    <a:pt x="14676" y="9548"/>
                  </a:cubicBezTo>
                  <a:close/>
                  <a:moveTo>
                    <a:pt x="12871" y="16305"/>
                  </a:moveTo>
                  <a:cubicBezTo>
                    <a:pt x="12890" y="16320"/>
                    <a:pt x="12910" y="16333"/>
                    <a:pt x="12929" y="16343"/>
                  </a:cubicBezTo>
                  <a:cubicBezTo>
                    <a:pt x="12899" y="16333"/>
                    <a:pt x="12869" y="16320"/>
                    <a:pt x="12839" y="16305"/>
                  </a:cubicBezTo>
                  <a:close/>
                  <a:moveTo>
                    <a:pt x="12632" y="1"/>
                  </a:moveTo>
                  <a:cubicBezTo>
                    <a:pt x="11358" y="1"/>
                    <a:pt x="11139" y="1399"/>
                    <a:pt x="9995" y="1399"/>
                  </a:cubicBezTo>
                  <a:cubicBezTo>
                    <a:pt x="9989" y="1399"/>
                    <a:pt x="9982" y="1399"/>
                    <a:pt x="9975" y="1399"/>
                  </a:cubicBezTo>
                  <a:cubicBezTo>
                    <a:pt x="9973" y="1399"/>
                    <a:pt x="9971" y="1399"/>
                    <a:pt x="9969" y="1399"/>
                  </a:cubicBezTo>
                  <a:cubicBezTo>
                    <a:pt x="9589" y="1399"/>
                    <a:pt x="9764" y="1853"/>
                    <a:pt x="10639" y="2048"/>
                  </a:cubicBezTo>
                  <a:cubicBezTo>
                    <a:pt x="10741" y="2072"/>
                    <a:pt x="9570" y="2016"/>
                    <a:pt x="9785" y="2302"/>
                  </a:cubicBezTo>
                  <a:cubicBezTo>
                    <a:pt x="10091" y="2708"/>
                    <a:pt x="10359" y="2845"/>
                    <a:pt x="10624" y="2845"/>
                  </a:cubicBezTo>
                  <a:cubicBezTo>
                    <a:pt x="10729" y="2845"/>
                    <a:pt x="10833" y="2824"/>
                    <a:pt x="10939" y="2789"/>
                  </a:cubicBezTo>
                  <a:lnTo>
                    <a:pt x="10939" y="2789"/>
                  </a:lnTo>
                  <a:cubicBezTo>
                    <a:pt x="10773" y="3091"/>
                    <a:pt x="10630" y="3404"/>
                    <a:pt x="10513" y="3727"/>
                  </a:cubicBezTo>
                  <a:cubicBezTo>
                    <a:pt x="10456" y="3828"/>
                    <a:pt x="10417" y="3934"/>
                    <a:pt x="10398" y="4047"/>
                  </a:cubicBezTo>
                  <a:cubicBezTo>
                    <a:pt x="10005" y="5224"/>
                    <a:pt x="9762" y="6673"/>
                    <a:pt x="10251" y="7273"/>
                  </a:cubicBezTo>
                  <a:cubicBezTo>
                    <a:pt x="10967" y="8152"/>
                    <a:pt x="12175" y="7843"/>
                    <a:pt x="12060" y="8188"/>
                  </a:cubicBezTo>
                  <a:cubicBezTo>
                    <a:pt x="11952" y="8514"/>
                    <a:pt x="11962" y="9339"/>
                    <a:pt x="11669" y="9565"/>
                  </a:cubicBezTo>
                  <a:cubicBezTo>
                    <a:pt x="11662" y="9554"/>
                    <a:pt x="11652" y="9546"/>
                    <a:pt x="11639" y="9542"/>
                  </a:cubicBezTo>
                  <a:cubicBezTo>
                    <a:pt x="11620" y="9537"/>
                    <a:pt x="11596" y="9531"/>
                    <a:pt x="11571" y="9525"/>
                  </a:cubicBezTo>
                  <a:cubicBezTo>
                    <a:pt x="11601" y="9403"/>
                    <a:pt x="11624" y="9331"/>
                    <a:pt x="11624" y="9331"/>
                  </a:cubicBezTo>
                  <a:lnTo>
                    <a:pt x="11624" y="9331"/>
                  </a:lnTo>
                  <a:cubicBezTo>
                    <a:pt x="11624" y="9331"/>
                    <a:pt x="11160" y="9337"/>
                    <a:pt x="10560" y="9369"/>
                  </a:cubicBezTo>
                  <a:cubicBezTo>
                    <a:pt x="10466" y="9359"/>
                    <a:pt x="10400" y="9350"/>
                    <a:pt x="10390" y="9350"/>
                  </a:cubicBezTo>
                  <a:cubicBezTo>
                    <a:pt x="10353" y="9263"/>
                    <a:pt x="10087" y="9218"/>
                    <a:pt x="9732" y="9218"/>
                  </a:cubicBezTo>
                  <a:cubicBezTo>
                    <a:pt x="9067" y="9218"/>
                    <a:pt x="8089" y="9374"/>
                    <a:pt x="7719" y="9695"/>
                  </a:cubicBezTo>
                  <a:cubicBezTo>
                    <a:pt x="7715" y="9699"/>
                    <a:pt x="7708" y="9706"/>
                    <a:pt x="7704" y="9710"/>
                  </a:cubicBezTo>
                  <a:cubicBezTo>
                    <a:pt x="7383" y="9884"/>
                    <a:pt x="7080" y="10086"/>
                    <a:pt x="6797" y="10314"/>
                  </a:cubicBezTo>
                  <a:cubicBezTo>
                    <a:pt x="6770" y="10313"/>
                    <a:pt x="6740" y="10312"/>
                    <a:pt x="6708" y="10312"/>
                  </a:cubicBezTo>
                  <a:cubicBezTo>
                    <a:pt x="6499" y="10312"/>
                    <a:pt x="6185" y="10341"/>
                    <a:pt x="5808" y="10391"/>
                  </a:cubicBezTo>
                  <a:cubicBezTo>
                    <a:pt x="5799" y="10250"/>
                    <a:pt x="5791" y="10114"/>
                    <a:pt x="5780" y="9989"/>
                  </a:cubicBezTo>
                  <a:cubicBezTo>
                    <a:pt x="5852" y="9961"/>
                    <a:pt x="5904" y="9929"/>
                    <a:pt x="5923" y="9889"/>
                  </a:cubicBezTo>
                  <a:cubicBezTo>
                    <a:pt x="5991" y="9754"/>
                    <a:pt x="5957" y="9522"/>
                    <a:pt x="5927" y="9299"/>
                  </a:cubicBezTo>
                  <a:cubicBezTo>
                    <a:pt x="5906" y="9159"/>
                    <a:pt x="5878" y="8948"/>
                    <a:pt x="5912" y="8912"/>
                  </a:cubicBezTo>
                  <a:cubicBezTo>
                    <a:pt x="5929" y="8893"/>
                    <a:pt x="5935" y="8865"/>
                    <a:pt x="5927" y="8839"/>
                  </a:cubicBezTo>
                  <a:cubicBezTo>
                    <a:pt x="5914" y="8810"/>
                    <a:pt x="5895" y="8765"/>
                    <a:pt x="5225" y="8733"/>
                  </a:cubicBezTo>
                  <a:cubicBezTo>
                    <a:pt x="5265" y="8461"/>
                    <a:pt x="5291" y="8186"/>
                    <a:pt x="5301" y="7911"/>
                  </a:cubicBezTo>
                  <a:cubicBezTo>
                    <a:pt x="5389" y="7679"/>
                    <a:pt x="5429" y="7367"/>
                    <a:pt x="5389" y="6954"/>
                  </a:cubicBezTo>
                  <a:cubicBezTo>
                    <a:pt x="5229" y="6698"/>
                    <a:pt x="5048" y="6460"/>
                    <a:pt x="4844" y="6237"/>
                  </a:cubicBezTo>
                  <a:cubicBezTo>
                    <a:pt x="4827" y="5815"/>
                    <a:pt x="4803" y="5407"/>
                    <a:pt x="4786" y="5111"/>
                  </a:cubicBezTo>
                  <a:lnTo>
                    <a:pt x="4988" y="5102"/>
                  </a:lnTo>
                  <a:lnTo>
                    <a:pt x="4874" y="4130"/>
                  </a:lnTo>
                  <a:lnTo>
                    <a:pt x="1271" y="4360"/>
                  </a:lnTo>
                  <a:lnTo>
                    <a:pt x="1326" y="5275"/>
                  </a:lnTo>
                  <a:lnTo>
                    <a:pt x="1479" y="5268"/>
                  </a:lnTo>
                  <a:lnTo>
                    <a:pt x="1639" y="6107"/>
                  </a:lnTo>
                  <a:lnTo>
                    <a:pt x="1620" y="6115"/>
                  </a:lnTo>
                  <a:cubicBezTo>
                    <a:pt x="1439" y="6188"/>
                    <a:pt x="1188" y="7688"/>
                    <a:pt x="1883" y="7833"/>
                  </a:cubicBezTo>
                  <a:cubicBezTo>
                    <a:pt x="1913" y="7839"/>
                    <a:pt x="1941" y="7843"/>
                    <a:pt x="1971" y="7848"/>
                  </a:cubicBezTo>
                  <a:lnTo>
                    <a:pt x="2071" y="8371"/>
                  </a:lnTo>
                  <a:cubicBezTo>
                    <a:pt x="2075" y="8399"/>
                    <a:pt x="2098" y="8418"/>
                    <a:pt x="2126" y="8418"/>
                  </a:cubicBezTo>
                  <a:lnTo>
                    <a:pt x="2128" y="8418"/>
                  </a:lnTo>
                  <a:cubicBezTo>
                    <a:pt x="2230" y="8414"/>
                    <a:pt x="2652" y="8395"/>
                    <a:pt x="3128" y="8369"/>
                  </a:cubicBezTo>
                  <a:cubicBezTo>
                    <a:pt x="3173" y="8482"/>
                    <a:pt x="3222" y="8595"/>
                    <a:pt x="3275" y="8703"/>
                  </a:cubicBezTo>
                  <a:lnTo>
                    <a:pt x="3009" y="8703"/>
                  </a:lnTo>
                  <a:cubicBezTo>
                    <a:pt x="2986" y="8703"/>
                    <a:pt x="2965" y="8718"/>
                    <a:pt x="2956" y="8741"/>
                  </a:cubicBezTo>
                  <a:cubicBezTo>
                    <a:pt x="2822" y="9148"/>
                    <a:pt x="2711" y="9703"/>
                    <a:pt x="2848" y="9931"/>
                  </a:cubicBezTo>
                  <a:cubicBezTo>
                    <a:pt x="2862" y="9955"/>
                    <a:pt x="2896" y="9976"/>
                    <a:pt x="2945" y="9995"/>
                  </a:cubicBezTo>
                  <a:cubicBezTo>
                    <a:pt x="2941" y="10229"/>
                    <a:pt x="2954" y="10527"/>
                    <a:pt x="2977" y="10861"/>
                  </a:cubicBezTo>
                  <a:cubicBezTo>
                    <a:pt x="1558" y="11127"/>
                    <a:pt x="304" y="11389"/>
                    <a:pt x="304" y="11389"/>
                  </a:cubicBezTo>
                  <a:cubicBezTo>
                    <a:pt x="0" y="11466"/>
                    <a:pt x="1449" y="17790"/>
                    <a:pt x="1677" y="18018"/>
                  </a:cubicBezTo>
                  <a:cubicBezTo>
                    <a:pt x="1715" y="18057"/>
                    <a:pt x="2024" y="18073"/>
                    <a:pt x="2511" y="18073"/>
                  </a:cubicBezTo>
                  <a:cubicBezTo>
                    <a:pt x="4941" y="18073"/>
                    <a:pt x="11814" y="17676"/>
                    <a:pt x="11814" y="17676"/>
                  </a:cubicBezTo>
                  <a:lnTo>
                    <a:pt x="11875" y="16322"/>
                  </a:lnTo>
                  <a:cubicBezTo>
                    <a:pt x="12124" y="16318"/>
                    <a:pt x="12373" y="16316"/>
                    <a:pt x="12622" y="16309"/>
                  </a:cubicBezTo>
                  <a:cubicBezTo>
                    <a:pt x="12752" y="16399"/>
                    <a:pt x="12897" y="16471"/>
                    <a:pt x="13022" y="16482"/>
                  </a:cubicBezTo>
                  <a:cubicBezTo>
                    <a:pt x="13024" y="16482"/>
                    <a:pt x="13025" y="16482"/>
                    <a:pt x="13026" y="16482"/>
                  </a:cubicBezTo>
                  <a:cubicBezTo>
                    <a:pt x="13052" y="16482"/>
                    <a:pt x="13078" y="16461"/>
                    <a:pt x="13082" y="16435"/>
                  </a:cubicBezTo>
                  <a:cubicBezTo>
                    <a:pt x="13120" y="16456"/>
                    <a:pt x="13161" y="16471"/>
                    <a:pt x="13203" y="16479"/>
                  </a:cubicBezTo>
                  <a:cubicBezTo>
                    <a:pt x="13214" y="16479"/>
                    <a:pt x="13235" y="16462"/>
                    <a:pt x="13261" y="16433"/>
                  </a:cubicBezTo>
                  <a:cubicBezTo>
                    <a:pt x="14071" y="16964"/>
                    <a:pt x="16431" y="17912"/>
                    <a:pt x="17696" y="17912"/>
                  </a:cubicBezTo>
                  <a:cubicBezTo>
                    <a:pt x="18063" y="17912"/>
                    <a:pt x="18337" y="17832"/>
                    <a:pt x="18456" y="17639"/>
                  </a:cubicBezTo>
                  <a:cubicBezTo>
                    <a:pt x="19037" y="16690"/>
                    <a:pt x="19458" y="11570"/>
                    <a:pt x="18930" y="10699"/>
                  </a:cubicBezTo>
                  <a:cubicBezTo>
                    <a:pt x="18790" y="10467"/>
                    <a:pt x="18487" y="10261"/>
                    <a:pt x="18115" y="10082"/>
                  </a:cubicBezTo>
                  <a:cubicBezTo>
                    <a:pt x="17985" y="9857"/>
                    <a:pt x="17564" y="9735"/>
                    <a:pt x="17040" y="9671"/>
                  </a:cubicBezTo>
                  <a:cubicBezTo>
                    <a:pt x="16304" y="9435"/>
                    <a:pt x="15566" y="9314"/>
                    <a:pt x="15145" y="9314"/>
                  </a:cubicBezTo>
                  <a:cubicBezTo>
                    <a:pt x="15005" y="9314"/>
                    <a:pt x="14900" y="9327"/>
                    <a:pt x="14842" y="9354"/>
                  </a:cubicBezTo>
                  <a:lnTo>
                    <a:pt x="14814" y="9463"/>
                  </a:lnTo>
                  <a:cubicBezTo>
                    <a:pt x="14806" y="9452"/>
                    <a:pt x="14795" y="9444"/>
                    <a:pt x="14780" y="9442"/>
                  </a:cubicBezTo>
                  <a:cubicBezTo>
                    <a:pt x="14752" y="9436"/>
                    <a:pt x="14716" y="9434"/>
                    <a:pt x="14675" y="9434"/>
                  </a:cubicBezTo>
                  <a:cubicBezTo>
                    <a:pt x="14497" y="9434"/>
                    <a:pt x="14231" y="9477"/>
                    <a:pt x="14186" y="9484"/>
                  </a:cubicBezTo>
                  <a:cubicBezTo>
                    <a:pt x="14169" y="9150"/>
                    <a:pt x="14421" y="8339"/>
                    <a:pt x="14421" y="8339"/>
                  </a:cubicBezTo>
                  <a:cubicBezTo>
                    <a:pt x="14421" y="8339"/>
                    <a:pt x="14610" y="7890"/>
                    <a:pt x="14846" y="7241"/>
                  </a:cubicBezTo>
                  <a:cubicBezTo>
                    <a:pt x="14916" y="7416"/>
                    <a:pt x="15042" y="7539"/>
                    <a:pt x="15257" y="7539"/>
                  </a:cubicBezTo>
                  <a:cubicBezTo>
                    <a:pt x="15264" y="7539"/>
                    <a:pt x="15271" y="7539"/>
                    <a:pt x="15278" y="7539"/>
                  </a:cubicBezTo>
                  <a:cubicBezTo>
                    <a:pt x="15829" y="7518"/>
                    <a:pt x="16127" y="6933"/>
                    <a:pt x="16095" y="6341"/>
                  </a:cubicBezTo>
                  <a:cubicBezTo>
                    <a:pt x="16587" y="6224"/>
                    <a:pt x="17860" y="5260"/>
                    <a:pt x="17157" y="4008"/>
                  </a:cubicBezTo>
                  <a:cubicBezTo>
                    <a:pt x="17183" y="3996"/>
                    <a:pt x="17213" y="3983"/>
                    <a:pt x="17240" y="3966"/>
                  </a:cubicBezTo>
                  <a:cubicBezTo>
                    <a:pt x="17538" y="3836"/>
                    <a:pt x="17755" y="3651"/>
                    <a:pt x="17787" y="3423"/>
                  </a:cubicBezTo>
                  <a:cubicBezTo>
                    <a:pt x="17817" y="3208"/>
                    <a:pt x="16983" y="2972"/>
                    <a:pt x="16983" y="2972"/>
                  </a:cubicBezTo>
                  <a:cubicBezTo>
                    <a:pt x="16983" y="2972"/>
                    <a:pt x="18126" y="2442"/>
                    <a:pt x="17472" y="2299"/>
                  </a:cubicBezTo>
                  <a:cubicBezTo>
                    <a:pt x="16821" y="2157"/>
                    <a:pt x="16493" y="444"/>
                    <a:pt x="14925" y="422"/>
                  </a:cubicBezTo>
                  <a:cubicBezTo>
                    <a:pt x="14917" y="422"/>
                    <a:pt x="14909" y="422"/>
                    <a:pt x="14902" y="422"/>
                  </a:cubicBezTo>
                  <a:cubicBezTo>
                    <a:pt x="14389" y="422"/>
                    <a:pt x="14047" y="631"/>
                    <a:pt x="13814" y="908"/>
                  </a:cubicBezTo>
                  <a:cubicBezTo>
                    <a:pt x="13703" y="499"/>
                    <a:pt x="13412" y="12"/>
                    <a:pt x="12661" y="1"/>
                  </a:cubicBezTo>
                  <a:cubicBezTo>
                    <a:pt x="12651" y="1"/>
                    <a:pt x="12641" y="1"/>
                    <a:pt x="12632" y="1"/>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1"/>
            <p:cNvGrpSpPr/>
            <p:nvPr/>
          </p:nvGrpSpPr>
          <p:grpSpPr>
            <a:xfrm>
              <a:off x="6829525" y="2599150"/>
              <a:ext cx="2246477" cy="2086601"/>
              <a:chOff x="6829525" y="2599150"/>
              <a:chExt cx="2246477" cy="2086601"/>
            </a:xfrm>
          </p:grpSpPr>
          <p:sp>
            <p:nvSpPr>
              <p:cNvPr id="520" name="Google Shape;520;p31"/>
              <p:cNvSpPr/>
              <p:nvPr/>
            </p:nvSpPr>
            <p:spPr>
              <a:xfrm>
                <a:off x="7113033" y="3364137"/>
                <a:ext cx="332684" cy="298169"/>
              </a:xfrm>
              <a:custGeom>
                <a:avLst/>
                <a:gdLst/>
                <a:ahLst/>
                <a:cxnLst/>
                <a:rect l="l" t="t" r="r" b="b"/>
                <a:pathLst>
                  <a:path w="2882" h="2583" extrusionOk="0">
                    <a:moveTo>
                      <a:pt x="677" y="1"/>
                    </a:moveTo>
                    <a:cubicBezTo>
                      <a:pt x="674" y="1"/>
                      <a:pt x="672" y="1"/>
                      <a:pt x="670" y="1"/>
                    </a:cubicBezTo>
                    <a:cubicBezTo>
                      <a:pt x="1" y="38"/>
                      <a:pt x="766" y="2405"/>
                      <a:pt x="1105" y="2405"/>
                    </a:cubicBezTo>
                    <a:cubicBezTo>
                      <a:pt x="1113" y="2405"/>
                      <a:pt x="1120" y="2404"/>
                      <a:pt x="1128" y="2402"/>
                    </a:cubicBezTo>
                    <a:cubicBezTo>
                      <a:pt x="1128" y="2402"/>
                      <a:pt x="1975" y="2582"/>
                      <a:pt x="2405" y="2582"/>
                    </a:cubicBezTo>
                    <a:cubicBezTo>
                      <a:pt x="2499" y="2582"/>
                      <a:pt x="2573" y="2574"/>
                      <a:pt x="2613" y="2553"/>
                    </a:cubicBezTo>
                    <a:cubicBezTo>
                      <a:pt x="2843" y="2438"/>
                      <a:pt x="2881" y="648"/>
                      <a:pt x="2843" y="497"/>
                    </a:cubicBezTo>
                    <a:cubicBezTo>
                      <a:pt x="2805" y="346"/>
                      <a:pt x="875" y="1"/>
                      <a:pt x="677"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7146393" y="3664960"/>
                <a:ext cx="782303" cy="741901"/>
              </a:xfrm>
              <a:custGeom>
                <a:avLst/>
                <a:gdLst/>
                <a:ahLst/>
                <a:cxnLst/>
                <a:rect l="l" t="t" r="r" b="b"/>
                <a:pathLst>
                  <a:path w="6777" h="6427" extrusionOk="0">
                    <a:moveTo>
                      <a:pt x="1445" y="1"/>
                    </a:moveTo>
                    <a:cubicBezTo>
                      <a:pt x="895" y="1"/>
                      <a:pt x="381" y="57"/>
                      <a:pt x="266" y="253"/>
                    </a:cubicBezTo>
                    <a:cubicBezTo>
                      <a:pt x="0" y="711"/>
                      <a:pt x="571" y="5778"/>
                      <a:pt x="1333" y="6350"/>
                    </a:cubicBezTo>
                    <a:cubicBezTo>
                      <a:pt x="1402" y="6402"/>
                      <a:pt x="1499" y="6426"/>
                      <a:pt x="1618" y="6426"/>
                    </a:cubicBezTo>
                    <a:cubicBezTo>
                      <a:pt x="2805" y="6426"/>
                      <a:pt x="6179" y="4063"/>
                      <a:pt x="6249" y="3682"/>
                    </a:cubicBezTo>
                    <a:cubicBezTo>
                      <a:pt x="6325" y="3262"/>
                      <a:pt x="6776" y="191"/>
                      <a:pt x="6249" y="138"/>
                    </a:cubicBezTo>
                    <a:cubicBezTo>
                      <a:pt x="6205" y="134"/>
                      <a:pt x="6160" y="131"/>
                      <a:pt x="6114" y="131"/>
                    </a:cubicBezTo>
                    <a:cubicBezTo>
                      <a:pt x="5084" y="131"/>
                      <a:pt x="3704" y="1260"/>
                      <a:pt x="3076" y="2035"/>
                    </a:cubicBezTo>
                    <a:lnTo>
                      <a:pt x="3076" y="2035"/>
                    </a:lnTo>
                    <a:cubicBezTo>
                      <a:pt x="3104" y="1248"/>
                      <a:pt x="2971" y="100"/>
                      <a:pt x="2971" y="100"/>
                    </a:cubicBezTo>
                    <a:cubicBezTo>
                      <a:pt x="2971" y="100"/>
                      <a:pt x="217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8563124" y="2895240"/>
                <a:ext cx="343304" cy="440846"/>
              </a:xfrm>
              <a:custGeom>
                <a:avLst/>
                <a:gdLst/>
                <a:ahLst/>
                <a:cxnLst/>
                <a:rect l="l" t="t" r="r" b="b"/>
                <a:pathLst>
                  <a:path w="2974" h="3819" extrusionOk="0">
                    <a:moveTo>
                      <a:pt x="1458" y="1"/>
                    </a:moveTo>
                    <a:cubicBezTo>
                      <a:pt x="664" y="1"/>
                      <a:pt x="32" y="2915"/>
                      <a:pt x="18" y="3361"/>
                    </a:cubicBezTo>
                    <a:cubicBezTo>
                      <a:pt x="1" y="3818"/>
                      <a:pt x="618" y="3708"/>
                      <a:pt x="950" y="3786"/>
                    </a:cubicBezTo>
                    <a:cubicBezTo>
                      <a:pt x="961" y="3789"/>
                      <a:pt x="974" y="3790"/>
                      <a:pt x="988" y="3790"/>
                    </a:cubicBezTo>
                    <a:cubicBezTo>
                      <a:pt x="1396" y="3790"/>
                      <a:pt x="2974" y="2726"/>
                      <a:pt x="2073" y="1335"/>
                    </a:cubicBezTo>
                    <a:cubicBezTo>
                      <a:pt x="1729" y="805"/>
                      <a:pt x="1520" y="7"/>
                      <a:pt x="1520" y="7"/>
                    </a:cubicBezTo>
                    <a:cubicBezTo>
                      <a:pt x="1499" y="3"/>
                      <a:pt x="1479"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7561497" y="2851144"/>
                <a:ext cx="1374715" cy="1625671"/>
              </a:xfrm>
              <a:custGeom>
                <a:avLst/>
                <a:gdLst/>
                <a:ahLst/>
                <a:cxnLst/>
                <a:rect l="l" t="t" r="r" b="b"/>
                <a:pathLst>
                  <a:path w="11909" h="14083" extrusionOk="0">
                    <a:moveTo>
                      <a:pt x="6075" y="0"/>
                    </a:moveTo>
                    <a:cubicBezTo>
                      <a:pt x="5521" y="0"/>
                      <a:pt x="5058" y="55"/>
                      <a:pt x="4881" y="214"/>
                    </a:cubicBezTo>
                    <a:cubicBezTo>
                      <a:pt x="4308" y="729"/>
                      <a:pt x="3093" y="4092"/>
                      <a:pt x="3908" y="5092"/>
                    </a:cubicBezTo>
                    <a:cubicBezTo>
                      <a:pt x="4626" y="5971"/>
                      <a:pt x="5832" y="5664"/>
                      <a:pt x="5717" y="6007"/>
                    </a:cubicBezTo>
                    <a:cubicBezTo>
                      <a:pt x="5602" y="6350"/>
                      <a:pt x="5621" y="7246"/>
                      <a:pt x="5279" y="7416"/>
                    </a:cubicBezTo>
                    <a:cubicBezTo>
                      <a:pt x="5170" y="7471"/>
                      <a:pt x="4756" y="7479"/>
                      <a:pt x="4234" y="7479"/>
                    </a:cubicBezTo>
                    <a:cubicBezTo>
                      <a:pt x="4022" y="7479"/>
                      <a:pt x="3792" y="7477"/>
                      <a:pt x="3558" y="7477"/>
                    </a:cubicBezTo>
                    <a:cubicBezTo>
                      <a:pt x="2555" y="7477"/>
                      <a:pt x="1470" y="7501"/>
                      <a:pt x="1344" y="7754"/>
                    </a:cubicBezTo>
                    <a:cubicBezTo>
                      <a:pt x="1116" y="8212"/>
                      <a:pt x="1" y="13932"/>
                      <a:pt x="1" y="13932"/>
                    </a:cubicBezTo>
                    <a:cubicBezTo>
                      <a:pt x="1" y="13932"/>
                      <a:pt x="3782" y="14082"/>
                      <a:pt x="7053" y="14082"/>
                    </a:cubicBezTo>
                    <a:cubicBezTo>
                      <a:pt x="9502" y="14082"/>
                      <a:pt x="11664" y="13998"/>
                      <a:pt x="11738" y="13705"/>
                    </a:cubicBezTo>
                    <a:cubicBezTo>
                      <a:pt x="11908" y="13019"/>
                      <a:pt x="11604" y="8084"/>
                      <a:pt x="11319" y="7912"/>
                    </a:cubicBezTo>
                    <a:cubicBezTo>
                      <a:pt x="11033" y="7742"/>
                      <a:pt x="7907" y="7646"/>
                      <a:pt x="7852" y="7361"/>
                    </a:cubicBezTo>
                    <a:cubicBezTo>
                      <a:pt x="7794" y="7073"/>
                      <a:pt x="8080" y="6160"/>
                      <a:pt x="8080" y="6160"/>
                    </a:cubicBezTo>
                    <a:cubicBezTo>
                      <a:pt x="8080" y="6160"/>
                      <a:pt x="10367" y="729"/>
                      <a:pt x="8995" y="272"/>
                    </a:cubicBezTo>
                    <a:cubicBezTo>
                      <a:pt x="8995" y="272"/>
                      <a:pt x="7308" y="0"/>
                      <a:pt x="6075"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8140055" y="3122070"/>
                <a:ext cx="144409" cy="175230"/>
              </a:xfrm>
              <a:custGeom>
                <a:avLst/>
                <a:gdLst/>
                <a:ahLst/>
                <a:cxnLst/>
                <a:rect l="l" t="t" r="r" b="b"/>
                <a:pathLst>
                  <a:path w="1251" h="1518" extrusionOk="0">
                    <a:moveTo>
                      <a:pt x="1169" y="1"/>
                    </a:moveTo>
                    <a:cubicBezTo>
                      <a:pt x="1157" y="1"/>
                      <a:pt x="1143" y="6"/>
                      <a:pt x="1131" y="17"/>
                    </a:cubicBezTo>
                    <a:cubicBezTo>
                      <a:pt x="788" y="315"/>
                      <a:pt x="1" y="1034"/>
                      <a:pt x="52" y="1232"/>
                    </a:cubicBezTo>
                    <a:cubicBezTo>
                      <a:pt x="60" y="1266"/>
                      <a:pt x="90" y="1294"/>
                      <a:pt x="126" y="1300"/>
                    </a:cubicBezTo>
                    <a:cubicBezTo>
                      <a:pt x="378" y="1357"/>
                      <a:pt x="831" y="1513"/>
                      <a:pt x="835" y="1513"/>
                    </a:cubicBezTo>
                    <a:cubicBezTo>
                      <a:pt x="841" y="1515"/>
                      <a:pt x="848" y="1517"/>
                      <a:pt x="854" y="1517"/>
                    </a:cubicBezTo>
                    <a:cubicBezTo>
                      <a:pt x="918" y="1517"/>
                      <a:pt x="933" y="1426"/>
                      <a:pt x="873" y="1404"/>
                    </a:cubicBezTo>
                    <a:cubicBezTo>
                      <a:pt x="854" y="1400"/>
                      <a:pt x="424" y="1251"/>
                      <a:pt x="165" y="1191"/>
                    </a:cubicBezTo>
                    <a:cubicBezTo>
                      <a:pt x="194" y="1057"/>
                      <a:pt x="718" y="532"/>
                      <a:pt x="1205" y="102"/>
                    </a:cubicBezTo>
                    <a:cubicBezTo>
                      <a:pt x="1250" y="62"/>
                      <a:pt x="1214"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8329715" y="3103485"/>
                <a:ext cx="114050" cy="126748"/>
              </a:xfrm>
              <a:custGeom>
                <a:avLst/>
                <a:gdLst/>
                <a:ahLst/>
                <a:cxnLst/>
                <a:rect l="l" t="t" r="r" b="b"/>
                <a:pathLst>
                  <a:path w="988" h="1098" extrusionOk="0">
                    <a:moveTo>
                      <a:pt x="281" y="0"/>
                    </a:moveTo>
                    <a:cubicBezTo>
                      <a:pt x="258" y="0"/>
                      <a:pt x="235" y="14"/>
                      <a:pt x="226" y="44"/>
                    </a:cubicBezTo>
                    <a:cubicBezTo>
                      <a:pt x="156" y="310"/>
                      <a:pt x="1" y="942"/>
                      <a:pt x="94" y="1063"/>
                    </a:cubicBezTo>
                    <a:cubicBezTo>
                      <a:pt x="109" y="1084"/>
                      <a:pt x="135" y="1097"/>
                      <a:pt x="160" y="1097"/>
                    </a:cubicBezTo>
                    <a:lnTo>
                      <a:pt x="163" y="1097"/>
                    </a:lnTo>
                    <a:cubicBezTo>
                      <a:pt x="322" y="1097"/>
                      <a:pt x="769" y="576"/>
                      <a:pt x="954" y="350"/>
                    </a:cubicBezTo>
                    <a:cubicBezTo>
                      <a:pt x="987" y="307"/>
                      <a:pt x="949" y="258"/>
                      <a:pt x="907" y="258"/>
                    </a:cubicBezTo>
                    <a:cubicBezTo>
                      <a:pt x="892" y="258"/>
                      <a:pt x="877" y="264"/>
                      <a:pt x="865" y="278"/>
                    </a:cubicBezTo>
                    <a:cubicBezTo>
                      <a:pt x="607" y="591"/>
                      <a:pt x="284" y="931"/>
                      <a:pt x="177" y="978"/>
                    </a:cubicBezTo>
                    <a:cubicBezTo>
                      <a:pt x="156" y="869"/>
                      <a:pt x="239" y="437"/>
                      <a:pt x="337" y="73"/>
                    </a:cubicBezTo>
                    <a:cubicBezTo>
                      <a:pt x="350" y="29"/>
                      <a:pt x="315"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8083608" y="3049000"/>
                <a:ext cx="98004" cy="117513"/>
              </a:xfrm>
              <a:custGeom>
                <a:avLst/>
                <a:gdLst/>
                <a:ahLst/>
                <a:cxnLst/>
                <a:rect l="l" t="t" r="r" b="b"/>
                <a:pathLst>
                  <a:path w="849" h="1018" extrusionOk="0">
                    <a:moveTo>
                      <a:pt x="283" y="1"/>
                    </a:moveTo>
                    <a:cubicBezTo>
                      <a:pt x="261" y="1"/>
                      <a:pt x="239" y="13"/>
                      <a:pt x="230" y="41"/>
                    </a:cubicBezTo>
                    <a:cubicBezTo>
                      <a:pt x="192" y="169"/>
                      <a:pt x="0" y="811"/>
                      <a:pt x="62" y="967"/>
                    </a:cubicBezTo>
                    <a:cubicBezTo>
                      <a:pt x="71" y="994"/>
                      <a:pt x="96" y="1014"/>
                      <a:pt x="126" y="1018"/>
                    </a:cubicBezTo>
                    <a:lnTo>
                      <a:pt x="132" y="1018"/>
                    </a:lnTo>
                    <a:cubicBezTo>
                      <a:pt x="237" y="1018"/>
                      <a:pt x="466" y="754"/>
                      <a:pt x="820" y="233"/>
                    </a:cubicBezTo>
                    <a:cubicBezTo>
                      <a:pt x="848" y="189"/>
                      <a:pt x="809" y="144"/>
                      <a:pt x="769" y="144"/>
                    </a:cubicBezTo>
                    <a:cubicBezTo>
                      <a:pt x="753" y="144"/>
                      <a:pt x="736" y="151"/>
                      <a:pt x="724" y="169"/>
                    </a:cubicBezTo>
                    <a:cubicBezTo>
                      <a:pt x="520" y="471"/>
                      <a:pt x="266" y="803"/>
                      <a:pt x="162" y="886"/>
                    </a:cubicBezTo>
                    <a:cubicBezTo>
                      <a:pt x="158" y="754"/>
                      <a:pt x="243" y="392"/>
                      <a:pt x="341" y="75"/>
                    </a:cubicBezTo>
                    <a:cubicBezTo>
                      <a:pt x="354" y="31"/>
                      <a:pt x="318"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8151830" y="3301340"/>
                <a:ext cx="140831" cy="125824"/>
              </a:xfrm>
              <a:custGeom>
                <a:avLst/>
                <a:gdLst/>
                <a:ahLst/>
                <a:cxnLst/>
                <a:rect l="l" t="t" r="r" b="b"/>
                <a:pathLst>
                  <a:path w="1220" h="1090" extrusionOk="0">
                    <a:moveTo>
                      <a:pt x="66" y="1"/>
                    </a:moveTo>
                    <a:cubicBezTo>
                      <a:pt x="33" y="1"/>
                      <a:pt x="0" y="26"/>
                      <a:pt x="9" y="68"/>
                    </a:cubicBezTo>
                    <a:cubicBezTo>
                      <a:pt x="118" y="732"/>
                      <a:pt x="280" y="1066"/>
                      <a:pt x="503" y="1090"/>
                    </a:cubicBezTo>
                    <a:lnTo>
                      <a:pt x="527" y="1090"/>
                    </a:lnTo>
                    <a:cubicBezTo>
                      <a:pt x="869" y="1090"/>
                      <a:pt x="1171" y="339"/>
                      <a:pt x="1206" y="251"/>
                    </a:cubicBezTo>
                    <a:cubicBezTo>
                      <a:pt x="1219" y="208"/>
                      <a:pt x="1184" y="177"/>
                      <a:pt x="1150" y="177"/>
                    </a:cubicBezTo>
                    <a:cubicBezTo>
                      <a:pt x="1130" y="177"/>
                      <a:pt x="1110" y="187"/>
                      <a:pt x="1099" y="211"/>
                    </a:cubicBezTo>
                    <a:cubicBezTo>
                      <a:pt x="982" y="511"/>
                      <a:pt x="722" y="978"/>
                      <a:pt x="528" y="978"/>
                    </a:cubicBezTo>
                    <a:cubicBezTo>
                      <a:pt x="524" y="978"/>
                      <a:pt x="520" y="977"/>
                      <a:pt x="516" y="977"/>
                    </a:cubicBezTo>
                    <a:cubicBezTo>
                      <a:pt x="424" y="966"/>
                      <a:pt x="252" y="834"/>
                      <a:pt x="122" y="51"/>
                    </a:cubicBezTo>
                    <a:cubicBezTo>
                      <a:pt x="119" y="16"/>
                      <a:pt x="93"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8508061" y="3234619"/>
                <a:ext cx="204089" cy="235372"/>
              </a:xfrm>
              <a:custGeom>
                <a:avLst/>
                <a:gdLst/>
                <a:ahLst/>
                <a:cxnLst/>
                <a:rect l="l" t="t" r="r" b="b"/>
                <a:pathLst>
                  <a:path w="1768" h="2039" extrusionOk="0">
                    <a:moveTo>
                      <a:pt x="1082" y="1"/>
                    </a:moveTo>
                    <a:cubicBezTo>
                      <a:pt x="713" y="1"/>
                      <a:pt x="282" y="665"/>
                      <a:pt x="282" y="665"/>
                    </a:cubicBezTo>
                    <a:cubicBezTo>
                      <a:pt x="282" y="665"/>
                      <a:pt x="0" y="2039"/>
                      <a:pt x="716" y="2039"/>
                    </a:cubicBezTo>
                    <a:cubicBezTo>
                      <a:pt x="723" y="2039"/>
                      <a:pt x="730" y="2038"/>
                      <a:pt x="737" y="2038"/>
                    </a:cubicBezTo>
                    <a:cubicBezTo>
                      <a:pt x="1482" y="2008"/>
                      <a:pt x="1767" y="951"/>
                      <a:pt x="1395" y="236"/>
                    </a:cubicBezTo>
                    <a:cubicBezTo>
                      <a:pt x="1307" y="65"/>
                      <a:pt x="1197" y="1"/>
                      <a:pt x="1082"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8575937" y="3311383"/>
                <a:ext cx="83806" cy="89347"/>
              </a:xfrm>
              <a:custGeom>
                <a:avLst/>
                <a:gdLst/>
                <a:ahLst/>
                <a:cxnLst/>
                <a:rect l="l" t="t" r="r" b="b"/>
                <a:pathLst>
                  <a:path w="726" h="774" extrusionOk="0">
                    <a:moveTo>
                      <a:pt x="464" y="0"/>
                    </a:moveTo>
                    <a:cubicBezTo>
                      <a:pt x="307" y="0"/>
                      <a:pt x="113" y="435"/>
                      <a:pt x="11" y="694"/>
                    </a:cubicBezTo>
                    <a:cubicBezTo>
                      <a:pt x="0" y="724"/>
                      <a:pt x="15" y="756"/>
                      <a:pt x="43" y="769"/>
                    </a:cubicBezTo>
                    <a:cubicBezTo>
                      <a:pt x="51" y="771"/>
                      <a:pt x="58" y="771"/>
                      <a:pt x="64" y="773"/>
                    </a:cubicBezTo>
                    <a:cubicBezTo>
                      <a:pt x="87" y="771"/>
                      <a:pt x="109" y="758"/>
                      <a:pt x="117" y="735"/>
                    </a:cubicBezTo>
                    <a:cubicBezTo>
                      <a:pt x="241" y="418"/>
                      <a:pt x="405" y="126"/>
                      <a:pt x="464" y="115"/>
                    </a:cubicBezTo>
                    <a:cubicBezTo>
                      <a:pt x="517" y="115"/>
                      <a:pt x="583" y="301"/>
                      <a:pt x="607" y="467"/>
                    </a:cubicBezTo>
                    <a:cubicBezTo>
                      <a:pt x="611" y="500"/>
                      <a:pt x="636" y="515"/>
                      <a:pt x="662" y="515"/>
                    </a:cubicBezTo>
                    <a:cubicBezTo>
                      <a:pt x="693" y="515"/>
                      <a:pt x="725" y="491"/>
                      <a:pt x="720" y="450"/>
                    </a:cubicBezTo>
                    <a:cubicBezTo>
                      <a:pt x="705" y="343"/>
                      <a:pt x="643"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8507253" y="3189599"/>
                <a:ext cx="105161" cy="62450"/>
              </a:xfrm>
              <a:custGeom>
                <a:avLst/>
                <a:gdLst/>
                <a:ahLst/>
                <a:cxnLst/>
                <a:rect l="l" t="t" r="r" b="b"/>
                <a:pathLst>
                  <a:path w="911" h="541" extrusionOk="0">
                    <a:moveTo>
                      <a:pt x="84" y="1"/>
                    </a:moveTo>
                    <a:cubicBezTo>
                      <a:pt x="32" y="1"/>
                      <a:pt x="0" y="78"/>
                      <a:pt x="59" y="108"/>
                    </a:cubicBezTo>
                    <a:lnTo>
                      <a:pt x="802" y="534"/>
                    </a:lnTo>
                    <a:cubicBezTo>
                      <a:pt x="812" y="538"/>
                      <a:pt x="821" y="540"/>
                      <a:pt x="831" y="540"/>
                    </a:cubicBezTo>
                    <a:cubicBezTo>
                      <a:pt x="889" y="540"/>
                      <a:pt x="910" y="464"/>
                      <a:pt x="859" y="434"/>
                    </a:cubicBezTo>
                    <a:lnTo>
                      <a:pt x="116" y="11"/>
                    </a:lnTo>
                    <a:cubicBezTo>
                      <a:pt x="105" y="4"/>
                      <a:pt x="94" y="1"/>
                      <a:pt x="84"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8201120" y="3432012"/>
                <a:ext cx="265847" cy="109432"/>
              </a:xfrm>
              <a:custGeom>
                <a:avLst/>
                <a:gdLst/>
                <a:ahLst/>
                <a:cxnLst/>
                <a:rect l="l" t="t" r="r" b="b"/>
                <a:pathLst>
                  <a:path w="2303" h="948" extrusionOk="0">
                    <a:moveTo>
                      <a:pt x="2225" y="0"/>
                    </a:moveTo>
                    <a:cubicBezTo>
                      <a:pt x="2203" y="0"/>
                      <a:pt x="2182" y="11"/>
                      <a:pt x="2172" y="39"/>
                    </a:cubicBezTo>
                    <a:cubicBezTo>
                      <a:pt x="2156" y="78"/>
                      <a:pt x="1820" y="835"/>
                      <a:pt x="910" y="835"/>
                    </a:cubicBezTo>
                    <a:cubicBezTo>
                      <a:pt x="679" y="835"/>
                      <a:pt x="411" y="786"/>
                      <a:pt x="102" y="664"/>
                    </a:cubicBezTo>
                    <a:cubicBezTo>
                      <a:pt x="95" y="662"/>
                      <a:pt x="88" y="661"/>
                      <a:pt x="82" y="661"/>
                    </a:cubicBezTo>
                    <a:cubicBezTo>
                      <a:pt x="26" y="661"/>
                      <a:pt x="0" y="744"/>
                      <a:pt x="61" y="771"/>
                    </a:cubicBezTo>
                    <a:cubicBezTo>
                      <a:pt x="381" y="896"/>
                      <a:pt x="659" y="947"/>
                      <a:pt x="902" y="947"/>
                    </a:cubicBezTo>
                    <a:cubicBezTo>
                      <a:pt x="1898" y="947"/>
                      <a:pt x="2273" y="94"/>
                      <a:pt x="2279" y="83"/>
                    </a:cubicBezTo>
                    <a:cubicBezTo>
                      <a:pt x="2302" y="37"/>
                      <a:pt x="2263" y="0"/>
                      <a:pt x="2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7577311" y="3676388"/>
                <a:ext cx="1403112" cy="808160"/>
              </a:xfrm>
              <a:custGeom>
                <a:avLst/>
                <a:gdLst/>
                <a:ahLst/>
                <a:cxnLst/>
                <a:rect l="l" t="t" r="r" b="b"/>
                <a:pathLst>
                  <a:path w="12155" h="7001" extrusionOk="0">
                    <a:moveTo>
                      <a:pt x="5146" y="1"/>
                    </a:moveTo>
                    <a:cubicBezTo>
                      <a:pt x="5146" y="1"/>
                      <a:pt x="2324" y="39"/>
                      <a:pt x="1601" y="420"/>
                    </a:cubicBezTo>
                    <a:cubicBezTo>
                      <a:pt x="875" y="801"/>
                      <a:pt x="0" y="6517"/>
                      <a:pt x="266" y="6822"/>
                    </a:cubicBezTo>
                    <a:cubicBezTo>
                      <a:pt x="369" y="6939"/>
                      <a:pt x="2026" y="7000"/>
                      <a:pt x="4049" y="7000"/>
                    </a:cubicBezTo>
                    <a:cubicBezTo>
                      <a:pt x="7269" y="7000"/>
                      <a:pt x="11418" y="6845"/>
                      <a:pt x="11699" y="6517"/>
                    </a:cubicBezTo>
                    <a:cubicBezTo>
                      <a:pt x="12154" y="5983"/>
                      <a:pt x="11926" y="1525"/>
                      <a:pt x="11660" y="801"/>
                    </a:cubicBezTo>
                    <a:cubicBezTo>
                      <a:pt x="11392" y="78"/>
                      <a:pt x="8419" y="344"/>
                      <a:pt x="7715" y="212"/>
                    </a:cubicBezTo>
                    <a:cubicBezTo>
                      <a:pt x="7699" y="209"/>
                      <a:pt x="7682" y="207"/>
                      <a:pt x="7665" y="207"/>
                    </a:cubicBezTo>
                    <a:cubicBezTo>
                      <a:pt x="7011" y="207"/>
                      <a:pt x="5838" y="2439"/>
                      <a:pt x="5264" y="2439"/>
                    </a:cubicBezTo>
                    <a:cubicBezTo>
                      <a:pt x="5205" y="2439"/>
                      <a:pt x="5153" y="2415"/>
                      <a:pt x="5108" y="2363"/>
                    </a:cubicBezTo>
                    <a:cubicBezTo>
                      <a:pt x="4612" y="1793"/>
                      <a:pt x="5146" y="1"/>
                      <a:pt x="5146"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8287696" y="3056734"/>
                <a:ext cx="237450" cy="228215"/>
              </a:xfrm>
              <a:custGeom>
                <a:avLst/>
                <a:gdLst/>
                <a:ahLst/>
                <a:cxnLst/>
                <a:rect l="l" t="t" r="r" b="b"/>
                <a:pathLst>
                  <a:path w="2057" h="1977" extrusionOk="0">
                    <a:moveTo>
                      <a:pt x="1069" y="114"/>
                    </a:moveTo>
                    <a:cubicBezTo>
                      <a:pt x="1552" y="114"/>
                      <a:pt x="1942" y="506"/>
                      <a:pt x="1942" y="989"/>
                    </a:cubicBezTo>
                    <a:cubicBezTo>
                      <a:pt x="1942" y="1345"/>
                      <a:pt x="1729" y="1662"/>
                      <a:pt x="1403" y="1798"/>
                    </a:cubicBezTo>
                    <a:cubicBezTo>
                      <a:pt x="1294" y="1843"/>
                      <a:pt x="1180" y="1865"/>
                      <a:pt x="1067" y="1865"/>
                    </a:cubicBezTo>
                    <a:cubicBezTo>
                      <a:pt x="839" y="1865"/>
                      <a:pt x="616" y="1776"/>
                      <a:pt x="450" y="1608"/>
                    </a:cubicBezTo>
                    <a:cubicBezTo>
                      <a:pt x="199" y="1357"/>
                      <a:pt x="124" y="983"/>
                      <a:pt x="261" y="655"/>
                    </a:cubicBezTo>
                    <a:cubicBezTo>
                      <a:pt x="395" y="327"/>
                      <a:pt x="714" y="114"/>
                      <a:pt x="1069" y="114"/>
                    </a:cubicBezTo>
                    <a:close/>
                    <a:moveTo>
                      <a:pt x="1067" y="0"/>
                    </a:moveTo>
                    <a:cubicBezTo>
                      <a:pt x="810" y="0"/>
                      <a:pt x="558" y="100"/>
                      <a:pt x="369" y="289"/>
                    </a:cubicBezTo>
                    <a:cubicBezTo>
                      <a:pt x="86" y="572"/>
                      <a:pt x="1" y="998"/>
                      <a:pt x="154" y="1368"/>
                    </a:cubicBezTo>
                    <a:cubicBezTo>
                      <a:pt x="307" y="1736"/>
                      <a:pt x="669" y="1977"/>
                      <a:pt x="1069" y="1977"/>
                    </a:cubicBezTo>
                    <a:cubicBezTo>
                      <a:pt x="1614" y="1977"/>
                      <a:pt x="2057" y="1534"/>
                      <a:pt x="2057" y="989"/>
                    </a:cubicBezTo>
                    <a:cubicBezTo>
                      <a:pt x="2057" y="589"/>
                      <a:pt x="1816" y="227"/>
                      <a:pt x="1446" y="76"/>
                    </a:cubicBezTo>
                    <a:cubicBezTo>
                      <a:pt x="1323" y="25"/>
                      <a:pt x="1194" y="0"/>
                      <a:pt x="1067" y="0"/>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8018964" y="2971543"/>
                <a:ext cx="237450" cy="228446"/>
              </a:xfrm>
              <a:custGeom>
                <a:avLst/>
                <a:gdLst/>
                <a:ahLst/>
                <a:cxnLst/>
                <a:rect l="l" t="t" r="r" b="b"/>
                <a:pathLst>
                  <a:path w="2057" h="1979" extrusionOk="0">
                    <a:moveTo>
                      <a:pt x="1067" y="114"/>
                    </a:moveTo>
                    <a:cubicBezTo>
                      <a:pt x="1550" y="116"/>
                      <a:pt x="1942" y="508"/>
                      <a:pt x="1942" y="991"/>
                    </a:cubicBezTo>
                    <a:cubicBezTo>
                      <a:pt x="1942" y="1344"/>
                      <a:pt x="1729" y="1663"/>
                      <a:pt x="1401" y="1797"/>
                    </a:cubicBezTo>
                    <a:cubicBezTo>
                      <a:pt x="1293" y="1843"/>
                      <a:pt x="1179" y="1865"/>
                      <a:pt x="1066" y="1865"/>
                    </a:cubicBezTo>
                    <a:cubicBezTo>
                      <a:pt x="839" y="1865"/>
                      <a:pt x="616" y="1776"/>
                      <a:pt x="450" y="1608"/>
                    </a:cubicBezTo>
                    <a:cubicBezTo>
                      <a:pt x="199" y="1359"/>
                      <a:pt x="124" y="982"/>
                      <a:pt x="260" y="657"/>
                    </a:cubicBezTo>
                    <a:cubicBezTo>
                      <a:pt x="394" y="329"/>
                      <a:pt x="714" y="116"/>
                      <a:pt x="1067" y="116"/>
                    </a:cubicBezTo>
                    <a:lnTo>
                      <a:pt x="1067" y="114"/>
                    </a:lnTo>
                    <a:close/>
                    <a:moveTo>
                      <a:pt x="1067" y="0"/>
                    </a:moveTo>
                    <a:cubicBezTo>
                      <a:pt x="810" y="0"/>
                      <a:pt x="557" y="101"/>
                      <a:pt x="369" y="291"/>
                    </a:cubicBezTo>
                    <a:cubicBezTo>
                      <a:pt x="86" y="574"/>
                      <a:pt x="1" y="997"/>
                      <a:pt x="154" y="1368"/>
                    </a:cubicBezTo>
                    <a:cubicBezTo>
                      <a:pt x="307" y="1738"/>
                      <a:pt x="667" y="1978"/>
                      <a:pt x="1067" y="1978"/>
                    </a:cubicBezTo>
                    <a:cubicBezTo>
                      <a:pt x="1614" y="1978"/>
                      <a:pt x="2054" y="1536"/>
                      <a:pt x="2056" y="989"/>
                    </a:cubicBezTo>
                    <a:cubicBezTo>
                      <a:pt x="2056" y="589"/>
                      <a:pt x="1816" y="229"/>
                      <a:pt x="1446" y="76"/>
                    </a:cubicBezTo>
                    <a:cubicBezTo>
                      <a:pt x="1323" y="25"/>
                      <a:pt x="1195" y="0"/>
                      <a:pt x="1067" y="0"/>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8230094" y="3103831"/>
                <a:ext cx="85306" cy="29551"/>
              </a:xfrm>
              <a:custGeom>
                <a:avLst/>
                <a:gdLst/>
                <a:ahLst/>
                <a:cxnLst/>
                <a:rect l="l" t="t" r="r" b="b"/>
                <a:pathLst>
                  <a:path w="739" h="256" extrusionOk="0">
                    <a:moveTo>
                      <a:pt x="81" y="1"/>
                    </a:moveTo>
                    <a:cubicBezTo>
                      <a:pt x="19" y="1"/>
                      <a:pt x="1" y="104"/>
                      <a:pt x="74" y="115"/>
                    </a:cubicBezTo>
                    <a:lnTo>
                      <a:pt x="647" y="253"/>
                    </a:lnTo>
                    <a:cubicBezTo>
                      <a:pt x="651" y="253"/>
                      <a:pt x="655" y="256"/>
                      <a:pt x="659" y="256"/>
                    </a:cubicBezTo>
                    <a:cubicBezTo>
                      <a:pt x="725" y="253"/>
                      <a:pt x="738" y="160"/>
                      <a:pt x="672" y="143"/>
                    </a:cubicBezTo>
                    <a:lnTo>
                      <a:pt x="102" y="4"/>
                    </a:lnTo>
                    <a:cubicBezTo>
                      <a:pt x="95" y="2"/>
                      <a:pt x="88" y="1"/>
                      <a:pt x="81"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8375196" y="3674425"/>
                <a:ext cx="652900" cy="818550"/>
              </a:xfrm>
              <a:custGeom>
                <a:avLst/>
                <a:gdLst/>
                <a:ahLst/>
                <a:cxnLst/>
                <a:rect l="l" t="t" r="r" b="b"/>
                <a:pathLst>
                  <a:path w="5656" h="7091" extrusionOk="0">
                    <a:moveTo>
                      <a:pt x="1756" y="1"/>
                    </a:moveTo>
                    <a:cubicBezTo>
                      <a:pt x="1616" y="1"/>
                      <a:pt x="1510" y="14"/>
                      <a:pt x="1452" y="41"/>
                    </a:cubicBezTo>
                    <a:cubicBezTo>
                      <a:pt x="1452" y="41"/>
                      <a:pt x="0" y="6083"/>
                      <a:pt x="105" y="6745"/>
                    </a:cubicBezTo>
                    <a:cubicBezTo>
                      <a:pt x="148" y="7016"/>
                      <a:pt x="799" y="7091"/>
                      <a:pt x="1587" y="7091"/>
                    </a:cubicBezTo>
                    <a:cubicBezTo>
                      <a:pt x="2573" y="7091"/>
                      <a:pt x="3774" y="6973"/>
                      <a:pt x="4265" y="6973"/>
                    </a:cubicBezTo>
                    <a:cubicBezTo>
                      <a:pt x="4338" y="6973"/>
                      <a:pt x="4395" y="6975"/>
                      <a:pt x="4433" y="6981"/>
                    </a:cubicBezTo>
                    <a:cubicBezTo>
                      <a:pt x="4437" y="6982"/>
                      <a:pt x="4441" y="6982"/>
                      <a:pt x="4444" y="6982"/>
                    </a:cubicBezTo>
                    <a:cubicBezTo>
                      <a:pt x="4946" y="6982"/>
                      <a:pt x="5656" y="1521"/>
                      <a:pt x="5436" y="1308"/>
                    </a:cubicBezTo>
                    <a:cubicBezTo>
                      <a:pt x="4559" y="453"/>
                      <a:pt x="2569" y="1"/>
                      <a:pt x="1756" y="1"/>
                    </a:cubicBezTo>
                    <a:close/>
                  </a:path>
                </a:pathLst>
              </a:custGeom>
              <a:solidFill>
                <a:srgbClr val="52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8416175" y="3767004"/>
                <a:ext cx="222212" cy="686377"/>
              </a:xfrm>
              <a:custGeom>
                <a:avLst/>
                <a:gdLst/>
                <a:ahLst/>
                <a:cxnLst/>
                <a:rect l="l" t="t" r="r" b="b"/>
                <a:pathLst>
                  <a:path w="1925" h="5946" extrusionOk="0">
                    <a:moveTo>
                      <a:pt x="1413" y="0"/>
                    </a:moveTo>
                    <a:cubicBezTo>
                      <a:pt x="1380" y="0"/>
                      <a:pt x="1346" y="26"/>
                      <a:pt x="1354" y="69"/>
                    </a:cubicBezTo>
                    <a:cubicBezTo>
                      <a:pt x="1359" y="86"/>
                      <a:pt x="1725" y="1761"/>
                      <a:pt x="1778" y="2021"/>
                    </a:cubicBezTo>
                    <a:cubicBezTo>
                      <a:pt x="1801" y="2146"/>
                      <a:pt x="1374" y="2581"/>
                      <a:pt x="1116" y="2840"/>
                    </a:cubicBezTo>
                    <a:cubicBezTo>
                      <a:pt x="795" y="3164"/>
                      <a:pt x="673" y="3296"/>
                      <a:pt x="673" y="3377"/>
                    </a:cubicBezTo>
                    <a:cubicBezTo>
                      <a:pt x="673" y="3442"/>
                      <a:pt x="742" y="3555"/>
                      <a:pt x="884" y="3785"/>
                    </a:cubicBezTo>
                    <a:cubicBezTo>
                      <a:pt x="1088" y="4117"/>
                      <a:pt x="1431" y="4675"/>
                      <a:pt x="1320" y="4896"/>
                    </a:cubicBezTo>
                    <a:cubicBezTo>
                      <a:pt x="1216" y="5105"/>
                      <a:pt x="786" y="5356"/>
                      <a:pt x="469" y="5541"/>
                    </a:cubicBezTo>
                    <a:cubicBezTo>
                      <a:pt x="197" y="5703"/>
                      <a:pt x="52" y="5790"/>
                      <a:pt x="14" y="5862"/>
                    </a:cubicBezTo>
                    <a:cubicBezTo>
                      <a:pt x="1" y="5892"/>
                      <a:pt x="12" y="5926"/>
                      <a:pt x="41" y="5941"/>
                    </a:cubicBezTo>
                    <a:cubicBezTo>
                      <a:pt x="50" y="5943"/>
                      <a:pt x="58" y="5945"/>
                      <a:pt x="67" y="5945"/>
                    </a:cubicBezTo>
                    <a:cubicBezTo>
                      <a:pt x="88" y="5945"/>
                      <a:pt x="107" y="5932"/>
                      <a:pt x="116" y="5913"/>
                    </a:cubicBezTo>
                    <a:cubicBezTo>
                      <a:pt x="139" y="5866"/>
                      <a:pt x="346" y="5745"/>
                      <a:pt x="527" y="5639"/>
                    </a:cubicBezTo>
                    <a:cubicBezTo>
                      <a:pt x="873" y="5437"/>
                      <a:pt x="1303" y="5188"/>
                      <a:pt x="1423" y="4947"/>
                    </a:cubicBezTo>
                    <a:cubicBezTo>
                      <a:pt x="1561" y="4670"/>
                      <a:pt x="1227" y="4124"/>
                      <a:pt x="980" y="3726"/>
                    </a:cubicBezTo>
                    <a:cubicBezTo>
                      <a:pt x="890" y="3581"/>
                      <a:pt x="790" y="3417"/>
                      <a:pt x="788" y="3379"/>
                    </a:cubicBezTo>
                    <a:cubicBezTo>
                      <a:pt x="799" y="3323"/>
                      <a:pt x="1020" y="3100"/>
                      <a:pt x="1197" y="2919"/>
                    </a:cubicBezTo>
                    <a:cubicBezTo>
                      <a:pt x="1637" y="2474"/>
                      <a:pt x="1925" y="2170"/>
                      <a:pt x="1889" y="2000"/>
                    </a:cubicBezTo>
                    <a:cubicBezTo>
                      <a:pt x="1838" y="1738"/>
                      <a:pt x="1471" y="61"/>
                      <a:pt x="1467" y="44"/>
                    </a:cubicBezTo>
                    <a:cubicBezTo>
                      <a:pt x="1460" y="14"/>
                      <a:pt x="1437"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7497892" y="3663459"/>
                <a:ext cx="538043" cy="809315"/>
              </a:xfrm>
              <a:custGeom>
                <a:avLst/>
                <a:gdLst/>
                <a:ahLst/>
                <a:cxnLst/>
                <a:rect l="l" t="t" r="r" b="b"/>
                <a:pathLst>
                  <a:path w="4661" h="7011" extrusionOk="0">
                    <a:moveTo>
                      <a:pt x="3942" y="0"/>
                    </a:moveTo>
                    <a:cubicBezTo>
                      <a:pt x="3277" y="0"/>
                      <a:pt x="2297" y="156"/>
                      <a:pt x="1927" y="479"/>
                    </a:cubicBezTo>
                    <a:cubicBezTo>
                      <a:pt x="1320" y="1007"/>
                      <a:pt x="1" y="6521"/>
                      <a:pt x="158" y="6680"/>
                    </a:cubicBezTo>
                    <a:cubicBezTo>
                      <a:pt x="316" y="6838"/>
                      <a:pt x="3319" y="7010"/>
                      <a:pt x="3319" y="7010"/>
                    </a:cubicBezTo>
                    <a:cubicBezTo>
                      <a:pt x="3319" y="7010"/>
                      <a:pt x="4200" y="892"/>
                      <a:pt x="4591" y="187"/>
                    </a:cubicBezTo>
                    <a:cubicBezTo>
                      <a:pt x="4661" y="63"/>
                      <a:pt x="4365" y="0"/>
                      <a:pt x="3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6829525" y="3790091"/>
                <a:ext cx="1372638" cy="895660"/>
              </a:xfrm>
              <a:custGeom>
                <a:avLst/>
                <a:gdLst/>
                <a:ahLst/>
                <a:cxnLst/>
                <a:rect l="l" t="t" r="r" b="b"/>
                <a:pathLst>
                  <a:path w="11891" h="7759" extrusionOk="0">
                    <a:moveTo>
                      <a:pt x="6701" y="0"/>
                    </a:moveTo>
                    <a:cubicBezTo>
                      <a:pt x="5426" y="0"/>
                      <a:pt x="306" y="1074"/>
                      <a:pt x="306" y="1074"/>
                    </a:cubicBezTo>
                    <a:cubicBezTo>
                      <a:pt x="0" y="1151"/>
                      <a:pt x="1451" y="7475"/>
                      <a:pt x="1679" y="7705"/>
                    </a:cubicBezTo>
                    <a:cubicBezTo>
                      <a:pt x="1717" y="7743"/>
                      <a:pt x="2023" y="7759"/>
                      <a:pt x="2507" y="7759"/>
                    </a:cubicBezTo>
                    <a:cubicBezTo>
                      <a:pt x="4930" y="7759"/>
                      <a:pt x="11814" y="7363"/>
                      <a:pt x="11814" y="7363"/>
                    </a:cubicBezTo>
                    <a:lnTo>
                      <a:pt x="11890" y="5724"/>
                    </a:lnTo>
                    <a:lnTo>
                      <a:pt x="8155" y="5798"/>
                    </a:lnTo>
                    <a:cubicBezTo>
                      <a:pt x="8155" y="5798"/>
                      <a:pt x="7278" y="350"/>
                      <a:pt x="6974" y="46"/>
                    </a:cubicBezTo>
                    <a:cubicBezTo>
                      <a:pt x="6943" y="14"/>
                      <a:pt x="6847" y="0"/>
                      <a:pt x="6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7823649" y="3773469"/>
                <a:ext cx="1244736" cy="868418"/>
              </a:xfrm>
              <a:custGeom>
                <a:avLst/>
                <a:gdLst/>
                <a:ahLst/>
                <a:cxnLst/>
                <a:rect l="l" t="t" r="r" b="b"/>
                <a:pathLst>
                  <a:path w="10783" h="7523" extrusionOk="0">
                    <a:moveTo>
                      <a:pt x="8339" y="1"/>
                    </a:moveTo>
                    <a:cubicBezTo>
                      <a:pt x="7656" y="1"/>
                      <a:pt x="8694" y="4282"/>
                      <a:pt x="7839" y="4540"/>
                    </a:cubicBezTo>
                    <a:cubicBezTo>
                      <a:pt x="7778" y="4558"/>
                      <a:pt x="7711" y="4567"/>
                      <a:pt x="7638" y="4567"/>
                    </a:cubicBezTo>
                    <a:cubicBezTo>
                      <a:pt x="6749" y="4567"/>
                      <a:pt x="4954" y="3326"/>
                      <a:pt x="3119" y="3326"/>
                    </a:cubicBezTo>
                    <a:cubicBezTo>
                      <a:pt x="2968" y="3326"/>
                      <a:pt x="2816" y="3334"/>
                      <a:pt x="2665" y="3352"/>
                    </a:cubicBezTo>
                    <a:cubicBezTo>
                      <a:pt x="526" y="3610"/>
                      <a:pt x="1" y="5106"/>
                      <a:pt x="1" y="5449"/>
                    </a:cubicBezTo>
                    <a:cubicBezTo>
                      <a:pt x="1" y="5501"/>
                      <a:pt x="25" y="5523"/>
                      <a:pt x="66" y="5523"/>
                    </a:cubicBezTo>
                    <a:cubicBezTo>
                      <a:pt x="292" y="5523"/>
                      <a:pt x="1026" y="4851"/>
                      <a:pt x="1027" y="4851"/>
                    </a:cubicBezTo>
                    <a:lnTo>
                      <a:pt x="1027" y="4851"/>
                    </a:lnTo>
                    <a:cubicBezTo>
                      <a:pt x="1026" y="4851"/>
                      <a:pt x="599" y="5449"/>
                      <a:pt x="599" y="5791"/>
                    </a:cubicBezTo>
                    <a:cubicBezTo>
                      <a:pt x="599" y="5834"/>
                      <a:pt x="621" y="5852"/>
                      <a:pt x="661" y="5852"/>
                    </a:cubicBezTo>
                    <a:cubicBezTo>
                      <a:pt x="939" y="5852"/>
                      <a:pt x="2054" y="4936"/>
                      <a:pt x="2054" y="4936"/>
                    </a:cubicBezTo>
                    <a:lnTo>
                      <a:pt x="2054" y="4936"/>
                    </a:lnTo>
                    <a:cubicBezTo>
                      <a:pt x="2054" y="4936"/>
                      <a:pt x="1712" y="5536"/>
                      <a:pt x="1627" y="6049"/>
                    </a:cubicBezTo>
                    <a:cubicBezTo>
                      <a:pt x="1609" y="6154"/>
                      <a:pt x="1628" y="6198"/>
                      <a:pt x="1674" y="6198"/>
                    </a:cubicBezTo>
                    <a:cubicBezTo>
                      <a:pt x="1854" y="6198"/>
                      <a:pt x="2451" y="5548"/>
                      <a:pt x="2995" y="5276"/>
                    </a:cubicBezTo>
                    <a:cubicBezTo>
                      <a:pt x="3028" y="5260"/>
                      <a:pt x="3067" y="5252"/>
                      <a:pt x="3113" y="5252"/>
                    </a:cubicBezTo>
                    <a:cubicBezTo>
                      <a:pt x="3889" y="5252"/>
                      <a:pt x="6420" y="7523"/>
                      <a:pt x="8199" y="7523"/>
                    </a:cubicBezTo>
                    <a:cubicBezTo>
                      <a:pt x="8483" y="7523"/>
                      <a:pt x="8748" y="7465"/>
                      <a:pt x="8984" y="7330"/>
                    </a:cubicBezTo>
                    <a:cubicBezTo>
                      <a:pt x="10782" y="6304"/>
                      <a:pt x="10439" y="2024"/>
                      <a:pt x="10439" y="2024"/>
                    </a:cubicBezTo>
                    <a:cubicBezTo>
                      <a:pt x="9839" y="914"/>
                      <a:pt x="9024" y="1"/>
                      <a:pt x="8339"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8315516" y="3675926"/>
                <a:ext cx="760486" cy="991240"/>
              </a:xfrm>
              <a:custGeom>
                <a:avLst/>
                <a:gdLst/>
                <a:ahLst/>
                <a:cxnLst/>
                <a:rect l="l" t="t" r="r" b="b"/>
                <a:pathLst>
                  <a:path w="6588" h="8587" extrusionOk="0">
                    <a:moveTo>
                      <a:pt x="2418" y="1"/>
                    </a:moveTo>
                    <a:cubicBezTo>
                      <a:pt x="2076" y="1"/>
                      <a:pt x="3763" y="5122"/>
                      <a:pt x="3324" y="5122"/>
                    </a:cubicBezTo>
                    <a:cubicBezTo>
                      <a:pt x="3321" y="5122"/>
                      <a:pt x="3317" y="5122"/>
                      <a:pt x="3314" y="5121"/>
                    </a:cubicBezTo>
                    <a:cubicBezTo>
                      <a:pt x="2839" y="5042"/>
                      <a:pt x="1309" y="4436"/>
                      <a:pt x="1309" y="4436"/>
                    </a:cubicBezTo>
                    <a:cubicBezTo>
                      <a:pt x="1124" y="4515"/>
                      <a:pt x="0" y="6745"/>
                      <a:pt x="147" y="6915"/>
                    </a:cubicBezTo>
                    <a:cubicBezTo>
                      <a:pt x="525" y="7356"/>
                      <a:pt x="3384" y="8586"/>
                      <a:pt x="4824" y="8586"/>
                    </a:cubicBezTo>
                    <a:cubicBezTo>
                      <a:pt x="5191" y="8586"/>
                      <a:pt x="5466" y="8507"/>
                      <a:pt x="5585" y="8313"/>
                    </a:cubicBezTo>
                    <a:cubicBezTo>
                      <a:pt x="6166" y="7364"/>
                      <a:pt x="6587" y="2244"/>
                      <a:pt x="6059" y="1373"/>
                    </a:cubicBezTo>
                    <a:cubicBezTo>
                      <a:pt x="5531" y="503"/>
                      <a:pt x="2761" y="1"/>
                      <a:pt x="2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8253297" y="4171603"/>
                <a:ext cx="283393" cy="330144"/>
              </a:xfrm>
              <a:custGeom>
                <a:avLst/>
                <a:gdLst/>
                <a:ahLst/>
                <a:cxnLst/>
                <a:rect l="l" t="t" r="r" b="b"/>
                <a:pathLst>
                  <a:path w="2455" h="2860" extrusionOk="0">
                    <a:moveTo>
                      <a:pt x="1359" y="0"/>
                    </a:moveTo>
                    <a:cubicBezTo>
                      <a:pt x="1268" y="0"/>
                      <a:pt x="1189" y="18"/>
                      <a:pt x="1135" y="61"/>
                    </a:cubicBezTo>
                    <a:cubicBezTo>
                      <a:pt x="1135" y="61"/>
                      <a:pt x="105" y="1883"/>
                      <a:pt x="54" y="2119"/>
                    </a:cubicBezTo>
                    <a:cubicBezTo>
                      <a:pt x="1" y="2357"/>
                      <a:pt x="739" y="2859"/>
                      <a:pt x="871" y="2859"/>
                    </a:cubicBezTo>
                    <a:cubicBezTo>
                      <a:pt x="1003" y="2859"/>
                      <a:pt x="2455" y="457"/>
                      <a:pt x="2348" y="352"/>
                    </a:cubicBezTo>
                    <a:cubicBezTo>
                      <a:pt x="2265" y="268"/>
                      <a:pt x="1714"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8517873" y="3961858"/>
                <a:ext cx="211477" cy="327143"/>
              </a:xfrm>
              <a:custGeom>
                <a:avLst/>
                <a:gdLst/>
                <a:ahLst/>
                <a:cxnLst/>
                <a:rect l="l" t="t" r="r" b="b"/>
                <a:pathLst>
                  <a:path w="1832" h="2834" extrusionOk="0">
                    <a:moveTo>
                      <a:pt x="1772" y="1"/>
                    </a:moveTo>
                    <a:cubicBezTo>
                      <a:pt x="1744" y="1"/>
                      <a:pt x="1718" y="24"/>
                      <a:pt x="1716" y="54"/>
                    </a:cubicBezTo>
                    <a:cubicBezTo>
                      <a:pt x="1663" y="780"/>
                      <a:pt x="1682" y="1463"/>
                      <a:pt x="1695" y="1961"/>
                    </a:cubicBezTo>
                    <a:cubicBezTo>
                      <a:pt x="1704" y="2301"/>
                      <a:pt x="1712" y="2625"/>
                      <a:pt x="1686" y="2714"/>
                    </a:cubicBezTo>
                    <a:cubicBezTo>
                      <a:pt x="1342" y="2606"/>
                      <a:pt x="148" y="2361"/>
                      <a:pt x="95" y="2350"/>
                    </a:cubicBezTo>
                    <a:cubicBezTo>
                      <a:pt x="89" y="2349"/>
                      <a:pt x="84" y="2348"/>
                      <a:pt x="78" y="2348"/>
                    </a:cubicBezTo>
                    <a:cubicBezTo>
                      <a:pt x="15" y="2348"/>
                      <a:pt x="0" y="2451"/>
                      <a:pt x="73" y="2463"/>
                    </a:cubicBezTo>
                    <a:cubicBezTo>
                      <a:pt x="86" y="2465"/>
                      <a:pt x="1378" y="2731"/>
                      <a:pt x="1676" y="2829"/>
                    </a:cubicBezTo>
                    <a:cubicBezTo>
                      <a:pt x="1684" y="2833"/>
                      <a:pt x="1693" y="2833"/>
                      <a:pt x="1701" y="2833"/>
                    </a:cubicBezTo>
                    <a:cubicBezTo>
                      <a:pt x="1718" y="2833"/>
                      <a:pt x="1735" y="2829"/>
                      <a:pt x="1750" y="2819"/>
                    </a:cubicBezTo>
                    <a:cubicBezTo>
                      <a:pt x="1827" y="2761"/>
                      <a:pt x="1825" y="2567"/>
                      <a:pt x="1810" y="1959"/>
                    </a:cubicBezTo>
                    <a:cubicBezTo>
                      <a:pt x="1795" y="1463"/>
                      <a:pt x="1778" y="782"/>
                      <a:pt x="1829" y="63"/>
                    </a:cubicBezTo>
                    <a:cubicBezTo>
                      <a:pt x="1831" y="31"/>
                      <a:pt x="1808" y="3"/>
                      <a:pt x="1776" y="1"/>
                    </a:cubicBezTo>
                    <a:cubicBezTo>
                      <a:pt x="1775" y="1"/>
                      <a:pt x="1773" y="1"/>
                      <a:pt x="1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8707879" y="4271108"/>
                <a:ext cx="209168" cy="127440"/>
              </a:xfrm>
              <a:custGeom>
                <a:avLst/>
                <a:gdLst/>
                <a:ahLst/>
                <a:cxnLst/>
                <a:rect l="l" t="t" r="r" b="b"/>
                <a:pathLst>
                  <a:path w="1812" h="1104" extrusionOk="0">
                    <a:moveTo>
                      <a:pt x="97" y="1"/>
                    </a:moveTo>
                    <a:cubicBezTo>
                      <a:pt x="78" y="1"/>
                      <a:pt x="63" y="9"/>
                      <a:pt x="51" y="27"/>
                    </a:cubicBezTo>
                    <a:cubicBezTo>
                      <a:pt x="13" y="84"/>
                      <a:pt x="0" y="103"/>
                      <a:pt x="1198" y="1091"/>
                    </a:cubicBezTo>
                    <a:cubicBezTo>
                      <a:pt x="1209" y="1099"/>
                      <a:pt x="1222" y="1104"/>
                      <a:pt x="1234" y="1104"/>
                    </a:cubicBezTo>
                    <a:lnTo>
                      <a:pt x="1237" y="1104"/>
                    </a:lnTo>
                    <a:cubicBezTo>
                      <a:pt x="1290" y="1102"/>
                      <a:pt x="1313" y="1036"/>
                      <a:pt x="1273" y="1001"/>
                    </a:cubicBezTo>
                    <a:cubicBezTo>
                      <a:pt x="958" y="744"/>
                      <a:pt x="494" y="355"/>
                      <a:pt x="272" y="154"/>
                    </a:cubicBezTo>
                    <a:cubicBezTo>
                      <a:pt x="372" y="154"/>
                      <a:pt x="472" y="148"/>
                      <a:pt x="573" y="137"/>
                    </a:cubicBezTo>
                    <a:cubicBezTo>
                      <a:pt x="697" y="127"/>
                      <a:pt x="831" y="115"/>
                      <a:pt x="963" y="115"/>
                    </a:cubicBezTo>
                    <a:cubicBezTo>
                      <a:pt x="1251" y="115"/>
                      <a:pt x="1531" y="171"/>
                      <a:pt x="1688" y="416"/>
                    </a:cubicBezTo>
                    <a:cubicBezTo>
                      <a:pt x="1700" y="435"/>
                      <a:pt x="1717" y="442"/>
                      <a:pt x="1734" y="442"/>
                    </a:cubicBezTo>
                    <a:cubicBezTo>
                      <a:pt x="1773" y="442"/>
                      <a:pt x="1811" y="399"/>
                      <a:pt x="1786" y="355"/>
                    </a:cubicBezTo>
                    <a:cubicBezTo>
                      <a:pt x="1600" y="66"/>
                      <a:pt x="1276" y="2"/>
                      <a:pt x="959" y="2"/>
                    </a:cubicBezTo>
                    <a:cubicBezTo>
                      <a:pt x="821" y="2"/>
                      <a:pt x="685" y="14"/>
                      <a:pt x="562" y="25"/>
                    </a:cubicBezTo>
                    <a:cubicBezTo>
                      <a:pt x="466" y="33"/>
                      <a:pt x="374" y="41"/>
                      <a:pt x="298" y="41"/>
                    </a:cubicBezTo>
                    <a:cubicBezTo>
                      <a:pt x="234" y="41"/>
                      <a:pt x="183" y="35"/>
                      <a:pt x="153" y="18"/>
                    </a:cubicBezTo>
                    <a:cubicBezTo>
                      <a:pt x="132" y="7"/>
                      <a:pt x="113"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7763738" y="4443914"/>
                <a:ext cx="385437" cy="97081"/>
              </a:xfrm>
              <a:custGeom>
                <a:avLst/>
                <a:gdLst/>
                <a:ahLst/>
                <a:cxnLst/>
                <a:rect l="l" t="t" r="r" b="b"/>
                <a:pathLst>
                  <a:path w="3339" h="841" extrusionOk="0">
                    <a:moveTo>
                      <a:pt x="3261" y="1"/>
                    </a:moveTo>
                    <a:cubicBezTo>
                      <a:pt x="3244" y="1"/>
                      <a:pt x="3226" y="9"/>
                      <a:pt x="3214" y="28"/>
                    </a:cubicBezTo>
                    <a:lnTo>
                      <a:pt x="2812" y="688"/>
                    </a:lnTo>
                    <a:lnTo>
                      <a:pt x="226" y="724"/>
                    </a:lnTo>
                    <a:lnTo>
                      <a:pt x="120" y="124"/>
                    </a:lnTo>
                    <a:cubicBezTo>
                      <a:pt x="112" y="94"/>
                      <a:pt x="88" y="80"/>
                      <a:pt x="64" y="80"/>
                    </a:cubicBezTo>
                    <a:cubicBezTo>
                      <a:pt x="33" y="80"/>
                      <a:pt x="1" y="104"/>
                      <a:pt x="7" y="145"/>
                    </a:cubicBezTo>
                    <a:lnTo>
                      <a:pt x="120" y="792"/>
                    </a:lnTo>
                    <a:cubicBezTo>
                      <a:pt x="126" y="820"/>
                      <a:pt x="149" y="839"/>
                      <a:pt x="177" y="841"/>
                    </a:cubicBezTo>
                    <a:lnTo>
                      <a:pt x="177" y="839"/>
                    </a:lnTo>
                    <a:lnTo>
                      <a:pt x="2846" y="801"/>
                    </a:lnTo>
                    <a:cubicBezTo>
                      <a:pt x="2865" y="801"/>
                      <a:pt x="2882" y="790"/>
                      <a:pt x="2893" y="775"/>
                    </a:cubicBezTo>
                    <a:lnTo>
                      <a:pt x="3312" y="88"/>
                    </a:lnTo>
                    <a:cubicBezTo>
                      <a:pt x="3339" y="43"/>
                      <a:pt x="3300" y="1"/>
                      <a:pt x="3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7044926" y="4474851"/>
                <a:ext cx="658210" cy="83690"/>
              </a:xfrm>
              <a:custGeom>
                <a:avLst/>
                <a:gdLst/>
                <a:ahLst/>
                <a:cxnLst/>
                <a:rect l="l" t="t" r="r" b="b"/>
                <a:pathLst>
                  <a:path w="5702" h="725" extrusionOk="0">
                    <a:moveTo>
                      <a:pt x="5640" y="0"/>
                    </a:moveTo>
                    <a:cubicBezTo>
                      <a:pt x="5639" y="0"/>
                      <a:pt x="5637" y="0"/>
                      <a:pt x="5636" y="1"/>
                    </a:cubicBezTo>
                    <a:cubicBezTo>
                      <a:pt x="5419" y="22"/>
                      <a:pt x="330" y="535"/>
                      <a:pt x="62" y="611"/>
                    </a:cubicBezTo>
                    <a:cubicBezTo>
                      <a:pt x="0" y="630"/>
                      <a:pt x="13" y="724"/>
                      <a:pt x="77" y="724"/>
                    </a:cubicBezTo>
                    <a:cubicBezTo>
                      <a:pt x="83" y="724"/>
                      <a:pt x="88" y="724"/>
                      <a:pt x="94" y="722"/>
                    </a:cubicBezTo>
                    <a:cubicBezTo>
                      <a:pt x="300" y="662"/>
                      <a:pt x="3816" y="298"/>
                      <a:pt x="5646" y="113"/>
                    </a:cubicBezTo>
                    <a:cubicBezTo>
                      <a:pt x="5678" y="111"/>
                      <a:pt x="5702" y="84"/>
                      <a:pt x="5700" y="52"/>
                    </a:cubicBezTo>
                    <a:cubicBezTo>
                      <a:pt x="5696" y="21"/>
                      <a:pt x="5670" y="0"/>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7124230" y="4037122"/>
                <a:ext cx="281661" cy="264115"/>
              </a:xfrm>
              <a:custGeom>
                <a:avLst/>
                <a:gdLst/>
                <a:ahLst/>
                <a:cxnLst/>
                <a:rect l="l" t="t" r="r" b="b"/>
                <a:pathLst>
                  <a:path w="2440" h="2288" extrusionOk="0">
                    <a:moveTo>
                      <a:pt x="954" y="0"/>
                    </a:moveTo>
                    <a:lnTo>
                      <a:pt x="839" y="762"/>
                    </a:lnTo>
                    <a:lnTo>
                      <a:pt x="1" y="1220"/>
                    </a:lnTo>
                    <a:lnTo>
                      <a:pt x="724" y="1488"/>
                    </a:lnTo>
                    <a:lnTo>
                      <a:pt x="763" y="2288"/>
                    </a:lnTo>
                    <a:lnTo>
                      <a:pt x="1335" y="1754"/>
                    </a:lnTo>
                    <a:lnTo>
                      <a:pt x="2286" y="1905"/>
                    </a:lnTo>
                    <a:lnTo>
                      <a:pt x="1831" y="1220"/>
                    </a:lnTo>
                    <a:lnTo>
                      <a:pt x="2440" y="534"/>
                    </a:lnTo>
                    <a:lnTo>
                      <a:pt x="1563" y="534"/>
                    </a:lnTo>
                    <a:lnTo>
                      <a:pt x="954"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8369770" y="2648094"/>
                <a:ext cx="552126" cy="432650"/>
              </a:xfrm>
              <a:custGeom>
                <a:avLst/>
                <a:gdLst/>
                <a:ahLst/>
                <a:cxnLst/>
                <a:rect l="l" t="t" r="r" b="b"/>
                <a:pathLst>
                  <a:path w="4783" h="3748" extrusionOk="0">
                    <a:moveTo>
                      <a:pt x="1559" y="0"/>
                    </a:moveTo>
                    <a:cubicBezTo>
                      <a:pt x="11" y="0"/>
                      <a:pt x="1" y="1897"/>
                      <a:pt x="1" y="1897"/>
                    </a:cubicBezTo>
                    <a:cubicBezTo>
                      <a:pt x="58" y="1893"/>
                      <a:pt x="114" y="1891"/>
                      <a:pt x="167" y="1891"/>
                    </a:cubicBezTo>
                    <a:cubicBezTo>
                      <a:pt x="1565" y="1891"/>
                      <a:pt x="1352" y="3071"/>
                      <a:pt x="1961" y="3523"/>
                    </a:cubicBezTo>
                    <a:cubicBezTo>
                      <a:pt x="2169" y="3678"/>
                      <a:pt x="2500" y="3748"/>
                      <a:pt x="2852" y="3748"/>
                    </a:cubicBezTo>
                    <a:cubicBezTo>
                      <a:pt x="3570" y="3748"/>
                      <a:pt x="4380" y="3458"/>
                      <a:pt x="4444" y="3001"/>
                    </a:cubicBezTo>
                    <a:cubicBezTo>
                      <a:pt x="4474" y="2788"/>
                      <a:pt x="3640" y="2550"/>
                      <a:pt x="3640" y="2550"/>
                    </a:cubicBezTo>
                    <a:cubicBezTo>
                      <a:pt x="3640" y="2550"/>
                      <a:pt x="4783" y="2020"/>
                      <a:pt x="4129" y="1877"/>
                    </a:cubicBezTo>
                    <a:cubicBezTo>
                      <a:pt x="3478" y="1735"/>
                      <a:pt x="3153" y="22"/>
                      <a:pt x="1582" y="0"/>
                    </a:cubicBezTo>
                    <a:cubicBezTo>
                      <a:pt x="1574" y="0"/>
                      <a:pt x="1566" y="0"/>
                      <a:pt x="1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7934235" y="2599150"/>
                <a:ext cx="507452" cy="328528"/>
              </a:xfrm>
              <a:custGeom>
                <a:avLst/>
                <a:gdLst/>
                <a:ahLst/>
                <a:cxnLst/>
                <a:rect l="l" t="t" r="r" b="b"/>
                <a:pathLst>
                  <a:path w="4396" h="2846" extrusionOk="0">
                    <a:moveTo>
                      <a:pt x="3060" y="1"/>
                    </a:moveTo>
                    <a:cubicBezTo>
                      <a:pt x="1787" y="1"/>
                      <a:pt x="1569" y="1401"/>
                      <a:pt x="423" y="1401"/>
                    </a:cubicBezTo>
                    <a:cubicBezTo>
                      <a:pt x="417" y="1401"/>
                      <a:pt x="411" y="1401"/>
                      <a:pt x="405" y="1401"/>
                    </a:cubicBezTo>
                    <a:cubicBezTo>
                      <a:pt x="402" y="1401"/>
                      <a:pt x="399" y="1401"/>
                      <a:pt x="397" y="1401"/>
                    </a:cubicBezTo>
                    <a:cubicBezTo>
                      <a:pt x="18" y="1401"/>
                      <a:pt x="194" y="1854"/>
                      <a:pt x="1069" y="2050"/>
                    </a:cubicBezTo>
                    <a:cubicBezTo>
                      <a:pt x="1171" y="2072"/>
                      <a:pt x="0" y="2018"/>
                      <a:pt x="215" y="2301"/>
                    </a:cubicBezTo>
                    <a:cubicBezTo>
                      <a:pt x="521" y="2708"/>
                      <a:pt x="790" y="2846"/>
                      <a:pt x="1055" y="2846"/>
                    </a:cubicBezTo>
                    <a:cubicBezTo>
                      <a:pt x="1612" y="2846"/>
                      <a:pt x="2154" y="2240"/>
                      <a:pt x="2990" y="2240"/>
                    </a:cubicBezTo>
                    <a:cubicBezTo>
                      <a:pt x="3136" y="2240"/>
                      <a:pt x="3291" y="2258"/>
                      <a:pt x="3457" y="2301"/>
                    </a:cubicBezTo>
                    <a:cubicBezTo>
                      <a:pt x="3530" y="2321"/>
                      <a:pt x="3597" y="2330"/>
                      <a:pt x="3658" y="2330"/>
                    </a:cubicBezTo>
                    <a:cubicBezTo>
                      <a:pt x="4295" y="2330"/>
                      <a:pt x="4272" y="1367"/>
                      <a:pt x="4272" y="1367"/>
                    </a:cubicBezTo>
                    <a:lnTo>
                      <a:pt x="4272" y="1367"/>
                    </a:lnTo>
                    <a:lnTo>
                      <a:pt x="4312" y="1469"/>
                    </a:lnTo>
                    <a:cubicBezTo>
                      <a:pt x="4312" y="1469"/>
                      <a:pt x="4395" y="20"/>
                      <a:pt x="3088" y="1"/>
                    </a:cubicBezTo>
                    <a:cubicBezTo>
                      <a:pt x="3079" y="1"/>
                      <a:pt x="3069" y="1"/>
                      <a:pt x="3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8385123" y="2794812"/>
                <a:ext cx="294821" cy="213786"/>
              </a:xfrm>
              <a:custGeom>
                <a:avLst/>
                <a:gdLst/>
                <a:ahLst/>
                <a:cxnLst/>
                <a:rect l="l" t="t" r="r" b="b"/>
                <a:pathLst>
                  <a:path w="2554" h="1852" extrusionOk="0">
                    <a:moveTo>
                      <a:pt x="874" y="0"/>
                    </a:moveTo>
                    <a:cubicBezTo>
                      <a:pt x="412" y="0"/>
                      <a:pt x="57" y="291"/>
                      <a:pt x="51" y="296"/>
                    </a:cubicBezTo>
                    <a:cubicBezTo>
                      <a:pt x="1" y="334"/>
                      <a:pt x="38" y="400"/>
                      <a:pt x="86" y="400"/>
                    </a:cubicBezTo>
                    <a:cubicBezTo>
                      <a:pt x="99" y="400"/>
                      <a:pt x="112" y="395"/>
                      <a:pt x="125" y="383"/>
                    </a:cubicBezTo>
                    <a:cubicBezTo>
                      <a:pt x="130" y="380"/>
                      <a:pt x="453" y="114"/>
                      <a:pt x="873" y="114"/>
                    </a:cubicBezTo>
                    <a:cubicBezTo>
                      <a:pt x="1048" y="114"/>
                      <a:pt x="1240" y="161"/>
                      <a:pt x="1432" y="292"/>
                    </a:cubicBezTo>
                    <a:cubicBezTo>
                      <a:pt x="1717" y="487"/>
                      <a:pt x="1743" y="764"/>
                      <a:pt x="1766" y="1030"/>
                    </a:cubicBezTo>
                    <a:cubicBezTo>
                      <a:pt x="1798" y="1381"/>
                      <a:pt x="1832" y="1747"/>
                      <a:pt x="2466" y="1851"/>
                    </a:cubicBezTo>
                    <a:lnTo>
                      <a:pt x="2477" y="1851"/>
                    </a:lnTo>
                    <a:cubicBezTo>
                      <a:pt x="2547" y="1849"/>
                      <a:pt x="2553" y="1749"/>
                      <a:pt x="2485" y="1737"/>
                    </a:cubicBezTo>
                    <a:cubicBezTo>
                      <a:pt x="1936" y="1649"/>
                      <a:pt x="1913" y="1370"/>
                      <a:pt x="1881" y="1019"/>
                    </a:cubicBezTo>
                    <a:cubicBezTo>
                      <a:pt x="1855" y="738"/>
                      <a:pt x="1826" y="423"/>
                      <a:pt x="1496" y="198"/>
                    </a:cubicBezTo>
                    <a:cubicBezTo>
                      <a:pt x="1281" y="52"/>
                      <a:pt x="1068"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8087071" y="2766992"/>
                <a:ext cx="264115" cy="111857"/>
              </a:xfrm>
              <a:custGeom>
                <a:avLst/>
                <a:gdLst/>
                <a:ahLst/>
                <a:cxnLst/>
                <a:rect l="l" t="t" r="r" b="b"/>
                <a:pathLst>
                  <a:path w="2288" h="969" extrusionOk="0">
                    <a:moveTo>
                      <a:pt x="1227" y="0"/>
                    </a:moveTo>
                    <a:cubicBezTo>
                      <a:pt x="659" y="0"/>
                      <a:pt x="396" y="411"/>
                      <a:pt x="236" y="658"/>
                    </a:cubicBezTo>
                    <a:cubicBezTo>
                      <a:pt x="177" y="750"/>
                      <a:pt x="111" y="852"/>
                      <a:pt x="73" y="856"/>
                    </a:cubicBezTo>
                    <a:cubicBezTo>
                      <a:pt x="0" y="862"/>
                      <a:pt x="4" y="969"/>
                      <a:pt x="77" y="969"/>
                    </a:cubicBezTo>
                    <a:lnTo>
                      <a:pt x="81" y="969"/>
                    </a:lnTo>
                    <a:cubicBezTo>
                      <a:pt x="175" y="962"/>
                      <a:pt x="241" y="860"/>
                      <a:pt x="332" y="720"/>
                    </a:cubicBezTo>
                    <a:cubicBezTo>
                      <a:pt x="498" y="462"/>
                      <a:pt x="727" y="114"/>
                      <a:pt x="1230" y="114"/>
                    </a:cubicBezTo>
                    <a:cubicBezTo>
                      <a:pt x="1250" y="114"/>
                      <a:pt x="1271" y="114"/>
                      <a:pt x="1292" y="115"/>
                    </a:cubicBezTo>
                    <a:cubicBezTo>
                      <a:pt x="2084" y="160"/>
                      <a:pt x="2169" y="647"/>
                      <a:pt x="2171" y="669"/>
                    </a:cubicBezTo>
                    <a:cubicBezTo>
                      <a:pt x="2178" y="700"/>
                      <a:pt x="2202" y="714"/>
                      <a:pt x="2226" y="714"/>
                    </a:cubicBezTo>
                    <a:cubicBezTo>
                      <a:pt x="2257" y="714"/>
                      <a:pt x="2287" y="692"/>
                      <a:pt x="2284" y="652"/>
                    </a:cubicBezTo>
                    <a:cubicBezTo>
                      <a:pt x="2282" y="626"/>
                      <a:pt x="2188" y="52"/>
                      <a:pt x="1298" y="3"/>
                    </a:cubicBezTo>
                    <a:cubicBezTo>
                      <a:pt x="1274" y="1"/>
                      <a:pt x="1250" y="0"/>
                      <a:pt x="1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8070564" y="2674067"/>
                <a:ext cx="293205" cy="110010"/>
              </a:xfrm>
              <a:custGeom>
                <a:avLst/>
                <a:gdLst/>
                <a:ahLst/>
                <a:cxnLst/>
                <a:rect l="l" t="t" r="r" b="b"/>
                <a:pathLst>
                  <a:path w="2540" h="953" extrusionOk="0">
                    <a:moveTo>
                      <a:pt x="1437" y="1"/>
                    </a:moveTo>
                    <a:cubicBezTo>
                      <a:pt x="1089" y="1"/>
                      <a:pt x="795" y="282"/>
                      <a:pt x="554" y="512"/>
                    </a:cubicBezTo>
                    <a:cubicBezTo>
                      <a:pt x="377" y="681"/>
                      <a:pt x="209" y="838"/>
                      <a:pt x="79" y="838"/>
                    </a:cubicBezTo>
                    <a:cubicBezTo>
                      <a:pt x="75" y="838"/>
                      <a:pt x="71" y="838"/>
                      <a:pt x="67" y="837"/>
                    </a:cubicBezTo>
                    <a:cubicBezTo>
                      <a:pt x="65" y="837"/>
                      <a:pt x="64" y="837"/>
                      <a:pt x="63" y="837"/>
                    </a:cubicBezTo>
                    <a:cubicBezTo>
                      <a:pt x="32" y="837"/>
                      <a:pt x="7" y="860"/>
                      <a:pt x="5" y="891"/>
                    </a:cubicBezTo>
                    <a:cubicBezTo>
                      <a:pt x="1" y="923"/>
                      <a:pt x="26" y="950"/>
                      <a:pt x="58" y="952"/>
                    </a:cubicBezTo>
                    <a:lnTo>
                      <a:pt x="79" y="952"/>
                    </a:lnTo>
                    <a:cubicBezTo>
                      <a:pt x="256" y="952"/>
                      <a:pt x="430" y="786"/>
                      <a:pt x="633" y="595"/>
                    </a:cubicBezTo>
                    <a:cubicBezTo>
                      <a:pt x="869" y="370"/>
                      <a:pt x="1136" y="116"/>
                      <a:pt x="1435" y="116"/>
                    </a:cubicBezTo>
                    <a:cubicBezTo>
                      <a:pt x="1473" y="116"/>
                      <a:pt x="1511" y="120"/>
                      <a:pt x="1550" y="129"/>
                    </a:cubicBezTo>
                    <a:cubicBezTo>
                      <a:pt x="2161" y="263"/>
                      <a:pt x="2410" y="816"/>
                      <a:pt x="2412" y="822"/>
                    </a:cubicBezTo>
                    <a:cubicBezTo>
                      <a:pt x="2422" y="849"/>
                      <a:pt x="2442" y="860"/>
                      <a:pt x="2463" y="860"/>
                    </a:cubicBezTo>
                    <a:cubicBezTo>
                      <a:pt x="2501" y="860"/>
                      <a:pt x="2539" y="823"/>
                      <a:pt x="2516" y="778"/>
                    </a:cubicBezTo>
                    <a:cubicBezTo>
                      <a:pt x="2505" y="752"/>
                      <a:pt x="2244" y="163"/>
                      <a:pt x="1575" y="16"/>
                    </a:cubicBezTo>
                    <a:cubicBezTo>
                      <a:pt x="1528" y="6"/>
                      <a:pt x="1482" y="1"/>
                      <a:pt x="1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8420562" y="2708351"/>
                <a:ext cx="334992" cy="224059"/>
              </a:xfrm>
              <a:custGeom>
                <a:avLst/>
                <a:gdLst/>
                <a:ahLst/>
                <a:cxnLst/>
                <a:rect l="l" t="t" r="r" b="b"/>
                <a:pathLst>
                  <a:path w="2902" h="1941" extrusionOk="0">
                    <a:moveTo>
                      <a:pt x="981" y="1"/>
                    </a:moveTo>
                    <a:cubicBezTo>
                      <a:pt x="449" y="1"/>
                      <a:pt x="44" y="427"/>
                      <a:pt x="40" y="432"/>
                    </a:cubicBezTo>
                    <a:cubicBezTo>
                      <a:pt x="1" y="475"/>
                      <a:pt x="39" y="530"/>
                      <a:pt x="83" y="530"/>
                    </a:cubicBezTo>
                    <a:cubicBezTo>
                      <a:pt x="97" y="530"/>
                      <a:pt x="112" y="524"/>
                      <a:pt x="125" y="511"/>
                    </a:cubicBezTo>
                    <a:cubicBezTo>
                      <a:pt x="128" y="504"/>
                      <a:pt x="500" y="115"/>
                      <a:pt x="981" y="115"/>
                    </a:cubicBezTo>
                    <a:cubicBezTo>
                      <a:pt x="1123" y="115"/>
                      <a:pt x="1275" y="149"/>
                      <a:pt x="1429" y="236"/>
                    </a:cubicBezTo>
                    <a:cubicBezTo>
                      <a:pt x="1765" y="428"/>
                      <a:pt x="1972" y="862"/>
                      <a:pt x="2153" y="1245"/>
                    </a:cubicBezTo>
                    <a:cubicBezTo>
                      <a:pt x="2327" y="1615"/>
                      <a:pt x="2481" y="1941"/>
                      <a:pt x="2721" y="1941"/>
                    </a:cubicBezTo>
                    <a:cubicBezTo>
                      <a:pt x="2761" y="1941"/>
                      <a:pt x="2802" y="1932"/>
                      <a:pt x="2840" y="1917"/>
                    </a:cubicBezTo>
                    <a:cubicBezTo>
                      <a:pt x="2902" y="1891"/>
                      <a:pt x="2876" y="1806"/>
                      <a:pt x="2820" y="1806"/>
                    </a:cubicBezTo>
                    <a:cubicBezTo>
                      <a:pt x="2813" y="1806"/>
                      <a:pt x="2804" y="1807"/>
                      <a:pt x="2795" y="1811"/>
                    </a:cubicBezTo>
                    <a:cubicBezTo>
                      <a:pt x="2771" y="1821"/>
                      <a:pt x="2748" y="1826"/>
                      <a:pt x="2726" y="1826"/>
                    </a:cubicBezTo>
                    <a:cubicBezTo>
                      <a:pt x="2563" y="1826"/>
                      <a:pt x="2434" y="1577"/>
                      <a:pt x="2255" y="1196"/>
                    </a:cubicBezTo>
                    <a:cubicBezTo>
                      <a:pt x="2068" y="798"/>
                      <a:pt x="1855" y="345"/>
                      <a:pt x="1487" y="138"/>
                    </a:cubicBezTo>
                    <a:cubicBezTo>
                      <a:pt x="1312" y="39"/>
                      <a:pt x="1141" y="1"/>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8636540" y="3033416"/>
                <a:ext cx="204551" cy="55062"/>
              </a:xfrm>
              <a:custGeom>
                <a:avLst/>
                <a:gdLst/>
                <a:ahLst/>
                <a:cxnLst/>
                <a:rect l="l" t="t" r="r" b="b"/>
                <a:pathLst>
                  <a:path w="1772" h="477" extrusionOk="0">
                    <a:moveTo>
                      <a:pt x="1690" y="1"/>
                    </a:moveTo>
                    <a:cubicBezTo>
                      <a:pt x="1678" y="1"/>
                      <a:pt x="1665" y="6"/>
                      <a:pt x="1652" y="16"/>
                    </a:cubicBezTo>
                    <a:cubicBezTo>
                      <a:pt x="1313" y="314"/>
                      <a:pt x="706" y="361"/>
                      <a:pt x="349" y="361"/>
                    </a:cubicBezTo>
                    <a:cubicBezTo>
                      <a:pt x="182" y="361"/>
                      <a:pt x="70" y="351"/>
                      <a:pt x="67" y="351"/>
                    </a:cubicBezTo>
                    <a:cubicBezTo>
                      <a:pt x="65" y="350"/>
                      <a:pt x="64" y="350"/>
                      <a:pt x="62" y="350"/>
                    </a:cubicBezTo>
                    <a:cubicBezTo>
                      <a:pt x="32" y="350"/>
                      <a:pt x="7" y="371"/>
                      <a:pt x="5" y="402"/>
                    </a:cubicBezTo>
                    <a:cubicBezTo>
                      <a:pt x="1" y="434"/>
                      <a:pt x="24" y="461"/>
                      <a:pt x="56" y="463"/>
                    </a:cubicBezTo>
                    <a:cubicBezTo>
                      <a:pt x="69" y="465"/>
                      <a:pt x="188" y="476"/>
                      <a:pt x="361" y="476"/>
                    </a:cubicBezTo>
                    <a:cubicBezTo>
                      <a:pt x="735" y="476"/>
                      <a:pt x="1361" y="425"/>
                      <a:pt x="1727" y="102"/>
                    </a:cubicBezTo>
                    <a:cubicBezTo>
                      <a:pt x="1772" y="63"/>
                      <a:pt x="1736" y="1"/>
                      <a:pt x="1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8641388" y="3150351"/>
                <a:ext cx="95811" cy="102968"/>
              </a:xfrm>
              <a:custGeom>
                <a:avLst/>
                <a:gdLst/>
                <a:ahLst/>
                <a:cxnLst/>
                <a:rect l="l" t="t" r="r" b="b"/>
                <a:pathLst>
                  <a:path w="830" h="892" extrusionOk="0">
                    <a:moveTo>
                      <a:pt x="84" y="0"/>
                    </a:moveTo>
                    <a:cubicBezTo>
                      <a:pt x="35" y="0"/>
                      <a:pt x="0" y="69"/>
                      <a:pt x="50" y="106"/>
                    </a:cubicBezTo>
                    <a:cubicBezTo>
                      <a:pt x="57" y="110"/>
                      <a:pt x="591" y="493"/>
                      <a:pt x="710" y="851"/>
                    </a:cubicBezTo>
                    <a:cubicBezTo>
                      <a:pt x="719" y="874"/>
                      <a:pt x="740" y="891"/>
                      <a:pt x="763" y="891"/>
                    </a:cubicBezTo>
                    <a:cubicBezTo>
                      <a:pt x="770" y="891"/>
                      <a:pt x="776" y="889"/>
                      <a:pt x="782" y="887"/>
                    </a:cubicBezTo>
                    <a:cubicBezTo>
                      <a:pt x="812" y="878"/>
                      <a:pt x="829" y="844"/>
                      <a:pt x="819" y="814"/>
                    </a:cubicBezTo>
                    <a:cubicBezTo>
                      <a:pt x="689" y="423"/>
                      <a:pt x="140" y="29"/>
                      <a:pt x="118" y="12"/>
                    </a:cubicBezTo>
                    <a:cubicBezTo>
                      <a:pt x="107" y="4"/>
                      <a:pt x="95" y="0"/>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8650854" y="3110411"/>
                <a:ext cx="157107" cy="64297"/>
              </a:xfrm>
              <a:custGeom>
                <a:avLst/>
                <a:gdLst/>
                <a:ahLst/>
                <a:cxnLst/>
                <a:rect l="l" t="t" r="r" b="b"/>
                <a:pathLst>
                  <a:path w="1361" h="557" extrusionOk="0">
                    <a:moveTo>
                      <a:pt x="548" y="0"/>
                    </a:moveTo>
                    <a:cubicBezTo>
                      <a:pt x="291" y="0"/>
                      <a:pt x="69" y="59"/>
                      <a:pt x="49" y="64"/>
                    </a:cubicBezTo>
                    <a:cubicBezTo>
                      <a:pt x="17" y="73"/>
                      <a:pt x="0" y="105"/>
                      <a:pt x="9" y="135"/>
                    </a:cubicBezTo>
                    <a:cubicBezTo>
                      <a:pt x="16" y="161"/>
                      <a:pt x="37" y="177"/>
                      <a:pt x="63" y="177"/>
                    </a:cubicBezTo>
                    <a:cubicBezTo>
                      <a:pt x="68" y="177"/>
                      <a:pt x="74" y="177"/>
                      <a:pt x="79" y="175"/>
                    </a:cubicBezTo>
                    <a:cubicBezTo>
                      <a:pt x="83" y="174"/>
                      <a:pt x="297" y="118"/>
                      <a:pt x="542" y="118"/>
                    </a:cubicBezTo>
                    <a:cubicBezTo>
                      <a:pt x="825" y="118"/>
                      <a:pt x="1150" y="193"/>
                      <a:pt x="1241" y="516"/>
                    </a:cubicBezTo>
                    <a:cubicBezTo>
                      <a:pt x="1250" y="539"/>
                      <a:pt x="1271" y="556"/>
                      <a:pt x="1296" y="556"/>
                    </a:cubicBezTo>
                    <a:cubicBezTo>
                      <a:pt x="1303" y="556"/>
                      <a:pt x="1307" y="556"/>
                      <a:pt x="1313" y="554"/>
                    </a:cubicBezTo>
                    <a:cubicBezTo>
                      <a:pt x="1343" y="545"/>
                      <a:pt x="1360" y="514"/>
                      <a:pt x="1352" y="484"/>
                    </a:cubicBezTo>
                    <a:cubicBezTo>
                      <a:pt x="1240" y="90"/>
                      <a:pt x="866"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8020927" y="3678581"/>
                <a:ext cx="159300" cy="35323"/>
              </a:xfrm>
              <a:custGeom>
                <a:avLst/>
                <a:gdLst/>
                <a:ahLst/>
                <a:cxnLst/>
                <a:rect l="l" t="t" r="r" b="b"/>
                <a:pathLst>
                  <a:path w="1380" h="306" extrusionOk="0">
                    <a:moveTo>
                      <a:pt x="60" y="1"/>
                    </a:moveTo>
                    <a:cubicBezTo>
                      <a:pt x="32" y="1"/>
                      <a:pt x="7" y="23"/>
                      <a:pt x="5" y="50"/>
                    </a:cubicBezTo>
                    <a:cubicBezTo>
                      <a:pt x="1" y="82"/>
                      <a:pt x="22" y="110"/>
                      <a:pt x="54" y="114"/>
                    </a:cubicBezTo>
                    <a:cubicBezTo>
                      <a:pt x="65" y="116"/>
                      <a:pt x="1058" y="231"/>
                      <a:pt x="1282" y="303"/>
                    </a:cubicBezTo>
                    <a:cubicBezTo>
                      <a:pt x="1288" y="305"/>
                      <a:pt x="1295" y="305"/>
                      <a:pt x="1301" y="305"/>
                    </a:cubicBezTo>
                    <a:cubicBezTo>
                      <a:pt x="1365" y="305"/>
                      <a:pt x="1380" y="214"/>
                      <a:pt x="1318" y="195"/>
                    </a:cubicBezTo>
                    <a:cubicBezTo>
                      <a:pt x="1082" y="118"/>
                      <a:pt x="109" y="5"/>
                      <a:pt x="67" y="1"/>
                    </a:cubicBezTo>
                    <a:cubicBezTo>
                      <a:pt x="64" y="1"/>
                      <a:pt x="62"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8458771" y="3688278"/>
                <a:ext cx="85653" cy="18931"/>
              </a:xfrm>
              <a:custGeom>
                <a:avLst/>
                <a:gdLst/>
                <a:ahLst/>
                <a:cxnLst/>
                <a:rect l="l" t="t" r="r" b="b"/>
                <a:pathLst>
                  <a:path w="742" h="164" extrusionOk="0">
                    <a:moveTo>
                      <a:pt x="562" y="1"/>
                    </a:moveTo>
                    <a:cubicBezTo>
                      <a:pt x="381" y="1"/>
                      <a:pt x="107" y="46"/>
                      <a:pt x="70" y="51"/>
                    </a:cubicBezTo>
                    <a:cubicBezTo>
                      <a:pt x="0" y="62"/>
                      <a:pt x="9" y="164"/>
                      <a:pt x="79" y="164"/>
                    </a:cubicBezTo>
                    <a:lnTo>
                      <a:pt x="89" y="164"/>
                    </a:lnTo>
                    <a:cubicBezTo>
                      <a:pt x="182" y="149"/>
                      <a:pt x="414" y="115"/>
                      <a:pt x="559" y="115"/>
                    </a:cubicBezTo>
                    <a:cubicBezTo>
                      <a:pt x="594" y="115"/>
                      <a:pt x="623" y="117"/>
                      <a:pt x="645" y="121"/>
                    </a:cubicBezTo>
                    <a:cubicBezTo>
                      <a:pt x="650" y="123"/>
                      <a:pt x="656" y="123"/>
                      <a:pt x="661" y="123"/>
                    </a:cubicBezTo>
                    <a:cubicBezTo>
                      <a:pt x="725" y="123"/>
                      <a:pt x="741" y="18"/>
                      <a:pt x="666" y="9"/>
                    </a:cubicBezTo>
                    <a:cubicBezTo>
                      <a:pt x="639" y="3"/>
                      <a:pt x="603" y="1"/>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7749771" y="3752921"/>
                <a:ext cx="157569" cy="625773"/>
              </a:xfrm>
              <a:custGeom>
                <a:avLst/>
                <a:gdLst/>
                <a:ahLst/>
                <a:cxnLst/>
                <a:rect l="l" t="t" r="r" b="b"/>
                <a:pathLst>
                  <a:path w="1365" h="5421" extrusionOk="0">
                    <a:moveTo>
                      <a:pt x="1286" y="0"/>
                    </a:moveTo>
                    <a:cubicBezTo>
                      <a:pt x="1268" y="0"/>
                      <a:pt x="1251" y="8"/>
                      <a:pt x="1239" y="27"/>
                    </a:cubicBezTo>
                    <a:cubicBezTo>
                      <a:pt x="1200" y="93"/>
                      <a:pt x="245" y="1641"/>
                      <a:pt x="100" y="1960"/>
                    </a:cubicBezTo>
                    <a:cubicBezTo>
                      <a:pt x="0" y="2179"/>
                      <a:pt x="345" y="2634"/>
                      <a:pt x="809" y="3205"/>
                    </a:cubicBezTo>
                    <a:cubicBezTo>
                      <a:pt x="941" y="3367"/>
                      <a:pt x="1090" y="3550"/>
                      <a:pt x="1113" y="3607"/>
                    </a:cubicBezTo>
                    <a:cubicBezTo>
                      <a:pt x="1075" y="3673"/>
                      <a:pt x="841" y="3909"/>
                      <a:pt x="668" y="4084"/>
                    </a:cubicBezTo>
                    <a:cubicBezTo>
                      <a:pt x="179" y="4580"/>
                      <a:pt x="104" y="4671"/>
                      <a:pt x="126" y="4741"/>
                    </a:cubicBezTo>
                    <a:cubicBezTo>
                      <a:pt x="156" y="4829"/>
                      <a:pt x="351" y="5361"/>
                      <a:pt x="360" y="5384"/>
                    </a:cubicBezTo>
                    <a:cubicBezTo>
                      <a:pt x="368" y="5405"/>
                      <a:pt x="390" y="5420"/>
                      <a:pt x="413" y="5420"/>
                    </a:cubicBezTo>
                    <a:lnTo>
                      <a:pt x="415" y="5420"/>
                    </a:lnTo>
                    <a:cubicBezTo>
                      <a:pt x="453" y="5420"/>
                      <a:pt x="481" y="5382"/>
                      <a:pt x="468" y="5344"/>
                    </a:cubicBezTo>
                    <a:cubicBezTo>
                      <a:pt x="466" y="5339"/>
                      <a:pt x="281" y="4837"/>
                      <a:pt x="241" y="4718"/>
                    </a:cubicBezTo>
                    <a:cubicBezTo>
                      <a:pt x="279" y="4643"/>
                      <a:pt x="549" y="4367"/>
                      <a:pt x="749" y="4165"/>
                    </a:cubicBezTo>
                    <a:cubicBezTo>
                      <a:pt x="1077" y="3833"/>
                      <a:pt x="1211" y="3692"/>
                      <a:pt x="1228" y="3628"/>
                    </a:cubicBezTo>
                    <a:cubicBezTo>
                      <a:pt x="1243" y="3567"/>
                      <a:pt x="1179" y="3479"/>
                      <a:pt x="898" y="3132"/>
                    </a:cubicBezTo>
                    <a:cubicBezTo>
                      <a:pt x="628" y="2800"/>
                      <a:pt x="124" y="2181"/>
                      <a:pt x="204" y="2007"/>
                    </a:cubicBezTo>
                    <a:cubicBezTo>
                      <a:pt x="347" y="1692"/>
                      <a:pt x="1328" y="104"/>
                      <a:pt x="1337" y="89"/>
                    </a:cubicBezTo>
                    <a:cubicBezTo>
                      <a:pt x="1365" y="43"/>
                      <a:pt x="1326" y="0"/>
                      <a:pt x="1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8047938" y="3786859"/>
                <a:ext cx="383706" cy="232140"/>
              </a:xfrm>
              <a:custGeom>
                <a:avLst/>
                <a:gdLst/>
                <a:ahLst/>
                <a:cxnLst/>
                <a:rect l="l" t="t" r="r" b="b"/>
                <a:pathLst>
                  <a:path w="3324" h="2011" extrusionOk="0">
                    <a:moveTo>
                      <a:pt x="3249" y="0"/>
                    </a:moveTo>
                    <a:cubicBezTo>
                      <a:pt x="3232" y="0"/>
                      <a:pt x="3214" y="9"/>
                      <a:pt x="3202" y="29"/>
                    </a:cubicBezTo>
                    <a:cubicBezTo>
                      <a:pt x="3190" y="49"/>
                      <a:pt x="2168" y="1896"/>
                      <a:pt x="1177" y="1896"/>
                    </a:cubicBezTo>
                    <a:cubicBezTo>
                      <a:pt x="1106" y="1896"/>
                      <a:pt x="1035" y="1886"/>
                      <a:pt x="965" y="1866"/>
                    </a:cubicBezTo>
                    <a:cubicBezTo>
                      <a:pt x="709" y="1794"/>
                      <a:pt x="520" y="1647"/>
                      <a:pt x="405" y="1432"/>
                    </a:cubicBezTo>
                    <a:cubicBezTo>
                      <a:pt x="124" y="908"/>
                      <a:pt x="358" y="140"/>
                      <a:pt x="363" y="131"/>
                    </a:cubicBezTo>
                    <a:cubicBezTo>
                      <a:pt x="378" y="86"/>
                      <a:pt x="341" y="55"/>
                      <a:pt x="306" y="55"/>
                    </a:cubicBezTo>
                    <a:cubicBezTo>
                      <a:pt x="283" y="55"/>
                      <a:pt x="260" y="68"/>
                      <a:pt x="252" y="97"/>
                    </a:cubicBezTo>
                    <a:cubicBezTo>
                      <a:pt x="243" y="129"/>
                      <a:pt x="1" y="919"/>
                      <a:pt x="305" y="1485"/>
                    </a:cubicBezTo>
                    <a:cubicBezTo>
                      <a:pt x="437" y="1730"/>
                      <a:pt x="648" y="1894"/>
                      <a:pt x="933" y="1977"/>
                    </a:cubicBezTo>
                    <a:cubicBezTo>
                      <a:pt x="1014" y="2000"/>
                      <a:pt x="1097" y="2011"/>
                      <a:pt x="1178" y="2011"/>
                    </a:cubicBezTo>
                    <a:cubicBezTo>
                      <a:pt x="2235" y="2011"/>
                      <a:pt x="3257" y="168"/>
                      <a:pt x="3302" y="82"/>
                    </a:cubicBezTo>
                    <a:cubicBezTo>
                      <a:pt x="3323" y="39"/>
                      <a:pt x="3287" y="0"/>
                      <a:pt x="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8019195" y="4315089"/>
                <a:ext cx="73186" cy="104122"/>
              </a:xfrm>
              <a:custGeom>
                <a:avLst/>
                <a:gdLst/>
                <a:ahLst/>
                <a:cxnLst/>
                <a:rect l="l" t="t" r="r" b="b"/>
                <a:pathLst>
                  <a:path w="634" h="902" extrusionOk="0">
                    <a:moveTo>
                      <a:pt x="555" y="1"/>
                    </a:moveTo>
                    <a:cubicBezTo>
                      <a:pt x="540" y="1"/>
                      <a:pt x="525" y="7"/>
                      <a:pt x="512" y="22"/>
                    </a:cubicBezTo>
                    <a:cubicBezTo>
                      <a:pt x="463" y="82"/>
                      <a:pt x="35" y="623"/>
                      <a:pt x="5" y="835"/>
                    </a:cubicBezTo>
                    <a:cubicBezTo>
                      <a:pt x="1" y="867"/>
                      <a:pt x="22" y="897"/>
                      <a:pt x="54" y="901"/>
                    </a:cubicBezTo>
                    <a:lnTo>
                      <a:pt x="62" y="901"/>
                    </a:lnTo>
                    <a:cubicBezTo>
                      <a:pt x="90" y="901"/>
                      <a:pt x="114" y="880"/>
                      <a:pt x="118" y="852"/>
                    </a:cubicBezTo>
                    <a:cubicBezTo>
                      <a:pt x="139" y="697"/>
                      <a:pt x="473" y="252"/>
                      <a:pt x="601" y="93"/>
                    </a:cubicBezTo>
                    <a:cubicBezTo>
                      <a:pt x="634" y="49"/>
                      <a:pt x="597"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7924654" y="4281266"/>
                <a:ext cx="98120" cy="80689"/>
              </a:xfrm>
              <a:custGeom>
                <a:avLst/>
                <a:gdLst/>
                <a:ahLst/>
                <a:cxnLst/>
                <a:rect l="l" t="t" r="r" b="b"/>
                <a:pathLst>
                  <a:path w="850" h="699" extrusionOk="0">
                    <a:moveTo>
                      <a:pt x="765" y="1"/>
                    </a:moveTo>
                    <a:cubicBezTo>
                      <a:pt x="757" y="1"/>
                      <a:pt x="748" y="3"/>
                      <a:pt x="739" y="7"/>
                    </a:cubicBezTo>
                    <a:cubicBezTo>
                      <a:pt x="713" y="20"/>
                      <a:pt x="134" y="311"/>
                      <a:pt x="11" y="620"/>
                    </a:cubicBezTo>
                    <a:cubicBezTo>
                      <a:pt x="0" y="650"/>
                      <a:pt x="13" y="682"/>
                      <a:pt x="43" y="694"/>
                    </a:cubicBezTo>
                    <a:cubicBezTo>
                      <a:pt x="49" y="696"/>
                      <a:pt x="58" y="699"/>
                      <a:pt x="64" y="699"/>
                    </a:cubicBezTo>
                    <a:cubicBezTo>
                      <a:pt x="88" y="699"/>
                      <a:pt x="109" y="684"/>
                      <a:pt x="117" y="662"/>
                    </a:cubicBezTo>
                    <a:cubicBezTo>
                      <a:pt x="224" y="396"/>
                      <a:pt x="784" y="113"/>
                      <a:pt x="790" y="111"/>
                    </a:cubicBezTo>
                    <a:cubicBezTo>
                      <a:pt x="849" y="82"/>
                      <a:pt x="818" y="1"/>
                      <a:pt x="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8235635" y="4431678"/>
                <a:ext cx="104584" cy="70300"/>
              </a:xfrm>
              <a:custGeom>
                <a:avLst/>
                <a:gdLst/>
                <a:ahLst/>
                <a:cxnLst/>
                <a:rect l="l" t="t" r="r" b="b"/>
                <a:pathLst>
                  <a:path w="906" h="609" extrusionOk="0">
                    <a:moveTo>
                      <a:pt x="81" y="0"/>
                    </a:moveTo>
                    <a:cubicBezTo>
                      <a:pt x="38" y="0"/>
                      <a:pt x="1" y="56"/>
                      <a:pt x="41" y="98"/>
                    </a:cubicBezTo>
                    <a:cubicBezTo>
                      <a:pt x="58" y="117"/>
                      <a:pt x="511" y="583"/>
                      <a:pt x="841" y="609"/>
                    </a:cubicBezTo>
                    <a:cubicBezTo>
                      <a:pt x="843" y="609"/>
                      <a:pt x="844" y="609"/>
                      <a:pt x="845" y="609"/>
                    </a:cubicBezTo>
                    <a:cubicBezTo>
                      <a:pt x="876" y="609"/>
                      <a:pt x="901" y="586"/>
                      <a:pt x="903" y="555"/>
                    </a:cubicBezTo>
                    <a:cubicBezTo>
                      <a:pt x="905" y="549"/>
                      <a:pt x="903" y="541"/>
                      <a:pt x="901" y="534"/>
                    </a:cubicBezTo>
                    <a:cubicBezTo>
                      <a:pt x="895" y="511"/>
                      <a:pt x="873" y="496"/>
                      <a:pt x="852" y="494"/>
                    </a:cubicBezTo>
                    <a:cubicBezTo>
                      <a:pt x="563" y="472"/>
                      <a:pt x="126" y="23"/>
                      <a:pt x="122" y="19"/>
                    </a:cubicBezTo>
                    <a:cubicBezTo>
                      <a:pt x="109" y="6"/>
                      <a:pt x="9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6995751" y="3137884"/>
                <a:ext cx="402522" cy="426648"/>
              </a:xfrm>
              <a:custGeom>
                <a:avLst/>
                <a:gdLst/>
                <a:ahLst/>
                <a:cxnLst/>
                <a:rect l="l" t="t" r="r" b="b"/>
                <a:pathLst>
                  <a:path w="3487" h="3696" extrusionOk="0">
                    <a:moveTo>
                      <a:pt x="3259" y="1"/>
                    </a:moveTo>
                    <a:lnTo>
                      <a:pt x="1" y="95"/>
                    </a:lnTo>
                    <a:lnTo>
                      <a:pt x="686" y="3696"/>
                    </a:lnTo>
                    <a:cubicBezTo>
                      <a:pt x="686" y="3696"/>
                      <a:pt x="3144" y="3583"/>
                      <a:pt x="3316" y="3525"/>
                    </a:cubicBezTo>
                    <a:cubicBezTo>
                      <a:pt x="3487" y="3468"/>
                      <a:pt x="3259" y="1"/>
                      <a:pt x="3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6988709" y="3131305"/>
                <a:ext cx="409102" cy="439807"/>
              </a:xfrm>
              <a:custGeom>
                <a:avLst/>
                <a:gdLst/>
                <a:ahLst/>
                <a:cxnLst/>
                <a:rect l="l" t="t" r="r" b="b"/>
                <a:pathLst>
                  <a:path w="3544" h="3810" extrusionOk="0">
                    <a:moveTo>
                      <a:pt x="3267" y="118"/>
                    </a:moveTo>
                    <a:cubicBezTo>
                      <a:pt x="3348" y="1365"/>
                      <a:pt x="3437" y="3327"/>
                      <a:pt x="3346" y="3531"/>
                    </a:cubicBezTo>
                    <a:cubicBezTo>
                      <a:pt x="3160" y="3572"/>
                      <a:pt x="1754" y="3650"/>
                      <a:pt x="796" y="3695"/>
                    </a:cubicBezTo>
                    <a:lnTo>
                      <a:pt x="130" y="207"/>
                    </a:lnTo>
                    <a:lnTo>
                      <a:pt x="3267" y="118"/>
                    </a:lnTo>
                    <a:close/>
                    <a:moveTo>
                      <a:pt x="3322" y="0"/>
                    </a:moveTo>
                    <a:cubicBezTo>
                      <a:pt x="3320" y="0"/>
                      <a:pt x="3319" y="0"/>
                      <a:pt x="3318" y="1"/>
                    </a:cubicBezTo>
                    <a:lnTo>
                      <a:pt x="60" y="96"/>
                    </a:lnTo>
                    <a:cubicBezTo>
                      <a:pt x="26" y="96"/>
                      <a:pt x="0" y="128"/>
                      <a:pt x="6" y="162"/>
                    </a:cubicBezTo>
                    <a:lnTo>
                      <a:pt x="692" y="3763"/>
                    </a:lnTo>
                    <a:cubicBezTo>
                      <a:pt x="696" y="3791"/>
                      <a:pt x="719" y="3810"/>
                      <a:pt x="747" y="3810"/>
                    </a:cubicBezTo>
                    <a:lnTo>
                      <a:pt x="751" y="3810"/>
                    </a:lnTo>
                    <a:cubicBezTo>
                      <a:pt x="1002" y="3799"/>
                      <a:pt x="3222" y="3693"/>
                      <a:pt x="3395" y="3635"/>
                    </a:cubicBezTo>
                    <a:cubicBezTo>
                      <a:pt x="3458" y="3614"/>
                      <a:pt x="3543" y="3587"/>
                      <a:pt x="3469" y="1795"/>
                    </a:cubicBezTo>
                    <a:cubicBezTo>
                      <a:pt x="3435" y="931"/>
                      <a:pt x="3377" y="62"/>
                      <a:pt x="3377" y="54"/>
                    </a:cubicBezTo>
                    <a:cubicBezTo>
                      <a:pt x="3375" y="23"/>
                      <a:pt x="3350" y="0"/>
                      <a:pt x="3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6975896" y="3076242"/>
                <a:ext cx="429072" cy="132058"/>
              </a:xfrm>
              <a:custGeom>
                <a:avLst/>
                <a:gdLst/>
                <a:ahLst/>
                <a:cxnLst/>
                <a:rect l="l" t="t" r="r" b="b"/>
                <a:pathLst>
                  <a:path w="3717" h="1144" extrusionOk="0">
                    <a:moveTo>
                      <a:pt x="3601" y="1"/>
                    </a:moveTo>
                    <a:lnTo>
                      <a:pt x="0" y="229"/>
                    </a:lnTo>
                    <a:lnTo>
                      <a:pt x="58" y="1144"/>
                    </a:lnTo>
                    <a:lnTo>
                      <a:pt x="3716" y="973"/>
                    </a:lnTo>
                    <a:lnTo>
                      <a:pt x="3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7150549" y="3610359"/>
                <a:ext cx="369854" cy="150874"/>
              </a:xfrm>
              <a:custGeom>
                <a:avLst/>
                <a:gdLst/>
                <a:ahLst/>
                <a:cxnLst/>
                <a:rect l="l" t="t" r="r" b="b"/>
                <a:pathLst>
                  <a:path w="3204" h="1307" extrusionOk="0">
                    <a:moveTo>
                      <a:pt x="268" y="0"/>
                    </a:moveTo>
                    <a:cubicBezTo>
                      <a:pt x="244" y="0"/>
                      <a:pt x="230" y="0"/>
                      <a:pt x="230" y="0"/>
                    </a:cubicBezTo>
                    <a:cubicBezTo>
                      <a:pt x="77" y="458"/>
                      <a:pt x="1" y="954"/>
                      <a:pt x="115" y="1145"/>
                    </a:cubicBezTo>
                    <a:cubicBezTo>
                      <a:pt x="174" y="1243"/>
                      <a:pt x="917" y="1307"/>
                      <a:pt x="1646" y="1307"/>
                    </a:cubicBezTo>
                    <a:cubicBezTo>
                      <a:pt x="2338" y="1307"/>
                      <a:pt x="3017" y="1249"/>
                      <a:pt x="3089" y="1107"/>
                    </a:cubicBezTo>
                    <a:cubicBezTo>
                      <a:pt x="3203" y="877"/>
                      <a:pt x="2974" y="230"/>
                      <a:pt x="3089" y="115"/>
                    </a:cubicBezTo>
                    <a:cubicBezTo>
                      <a:pt x="3202" y="4"/>
                      <a:pt x="614"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7142469" y="3604010"/>
                <a:ext cx="378165" cy="163918"/>
              </a:xfrm>
              <a:custGeom>
                <a:avLst/>
                <a:gdLst/>
                <a:ahLst/>
                <a:cxnLst/>
                <a:rect l="l" t="t" r="r" b="b"/>
                <a:pathLst>
                  <a:path w="3276" h="1420" extrusionOk="0">
                    <a:moveTo>
                      <a:pt x="373" y="113"/>
                    </a:moveTo>
                    <a:cubicBezTo>
                      <a:pt x="1796" y="113"/>
                      <a:pt x="2848" y="145"/>
                      <a:pt x="3082" y="190"/>
                    </a:cubicBezTo>
                    <a:cubicBezTo>
                      <a:pt x="3054" y="277"/>
                      <a:pt x="3071" y="415"/>
                      <a:pt x="3099" y="613"/>
                    </a:cubicBezTo>
                    <a:cubicBezTo>
                      <a:pt x="3127" y="811"/>
                      <a:pt x="3159" y="1034"/>
                      <a:pt x="3107" y="1137"/>
                    </a:cubicBezTo>
                    <a:cubicBezTo>
                      <a:pt x="3073" y="1205"/>
                      <a:pt x="2675" y="1305"/>
                      <a:pt x="1718" y="1305"/>
                    </a:cubicBezTo>
                    <a:cubicBezTo>
                      <a:pt x="924" y="1305"/>
                      <a:pt x="298" y="1232"/>
                      <a:pt x="234" y="1171"/>
                    </a:cubicBezTo>
                    <a:cubicBezTo>
                      <a:pt x="143" y="1017"/>
                      <a:pt x="188" y="588"/>
                      <a:pt x="341" y="113"/>
                    </a:cubicBezTo>
                    <a:close/>
                    <a:moveTo>
                      <a:pt x="298" y="0"/>
                    </a:moveTo>
                    <a:cubicBezTo>
                      <a:pt x="275" y="0"/>
                      <a:pt x="254" y="15"/>
                      <a:pt x="245" y="38"/>
                    </a:cubicBezTo>
                    <a:cubicBezTo>
                      <a:pt x="111" y="445"/>
                      <a:pt x="0" y="1000"/>
                      <a:pt x="137" y="1228"/>
                    </a:cubicBezTo>
                    <a:cubicBezTo>
                      <a:pt x="249" y="1418"/>
                      <a:pt x="1658" y="1420"/>
                      <a:pt x="1718" y="1420"/>
                    </a:cubicBezTo>
                    <a:cubicBezTo>
                      <a:pt x="2231" y="1420"/>
                      <a:pt x="3107" y="1390"/>
                      <a:pt x="3207" y="1188"/>
                    </a:cubicBezTo>
                    <a:cubicBezTo>
                      <a:pt x="3276" y="1054"/>
                      <a:pt x="3244" y="822"/>
                      <a:pt x="3212" y="598"/>
                    </a:cubicBezTo>
                    <a:cubicBezTo>
                      <a:pt x="3193" y="458"/>
                      <a:pt x="3163" y="247"/>
                      <a:pt x="3197" y="211"/>
                    </a:cubicBezTo>
                    <a:cubicBezTo>
                      <a:pt x="3216" y="192"/>
                      <a:pt x="3220" y="164"/>
                      <a:pt x="3214" y="138"/>
                    </a:cubicBezTo>
                    <a:cubicBezTo>
                      <a:pt x="3193" y="92"/>
                      <a:pt x="3154"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7198223" y="3265209"/>
                <a:ext cx="267001" cy="316638"/>
              </a:xfrm>
              <a:custGeom>
                <a:avLst/>
                <a:gdLst/>
                <a:ahLst/>
                <a:cxnLst/>
                <a:rect l="l" t="t" r="r" b="b"/>
                <a:pathLst>
                  <a:path w="2313" h="2743" extrusionOk="0">
                    <a:moveTo>
                      <a:pt x="883" y="1"/>
                    </a:moveTo>
                    <a:cubicBezTo>
                      <a:pt x="831" y="1"/>
                      <a:pt x="780" y="10"/>
                      <a:pt x="730" y="30"/>
                    </a:cubicBezTo>
                    <a:cubicBezTo>
                      <a:pt x="0" y="328"/>
                      <a:pt x="1126" y="794"/>
                      <a:pt x="952" y="1352"/>
                    </a:cubicBezTo>
                    <a:cubicBezTo>
                      <a:pt x="871" y="1609"/>
                      <a:pt x="371" y="2378"/>
                      <a:pt x="784" y="2624"/>
                    </a:cubicBezTo>
                    <a:cubicBezTo>
                      <a:pt x="898" y="2693"/>
                      <a:pt x="1069" y="2743"/>
                      <a:pt x="1254" y="2743"/>
                    </a:cubicBezTo>
                    <a:cubicBezTo>
                      <a:pt x="1737" y="2743"/>
                      <a:pt x="2313" y="2404"/>
                      <a:pt x="2192" y="1186"/>
                    </a:cubicBezTo>
                    <a:cubicBezTo>
                      <a:pt x="2192" y="1186"/>
                      <a:pt x="1471" y="1"/>
                      <a:pt x="883"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6966315" y="3279985"/>
                <a:ext cx="259729" cy="227984"/>
              </a:xfrm>
              <a:custGeom>
                <a:avLst/>
                <a:gdLst/>
                <a:ahLst/>
                <a:cxnLst/>
                <a:rect l="l" t="t" r="r" b="b"/>
                <a:pathLst>
                  <a:path w="2250" h="1975" extrusionOk="0">
                    <a:moveTo>
                      <a:pt x="1367" y="0"/>
                    </a:moveTo>
                    <a:cubicBezTo>
                      <a:pt x="933" y="0"/>
                      <a:pt x="435" y="219"/>
                      <a:pt x="435" y="219"/>
                    </a:cubicBezTo>
                    <a:cubicBezTo>
                      <a:pt x="254" y="292"/>
                      <a:pt x="0" y="1792"/>
                      <a:pt x="698" y="1937"/>
                    </a:cubicBezTo>
                    <a:cubicBezTo>
                      <a:pt x="822" y="1963"/>
                      <a:pt x="950" y="1974"/>
                      <a:pt x="1075" y="1974"/>
                    </a:cubicBezTo>
                    <a:cubicBezTo>
                      <a:pt x="1656" y="1974"/>
                      <a:pt x="2186" y="1724"/>
                      <a:pt x="2058" y="1498"/>
                    </a:cubicBezTo>
                    <a:cubicBezTo>
                      <a:pt x="1920" y="1257"/>
                      <a:pt x="1469" y="1243"/>
                      <a:pt x="1360" y="1243"/>
                    </a:cubicBezTo>
                    <a:cubicBezTo>
                      <a:pt x="1345" y="1243"/>
                      <a:pt x="1337" y="1243"/>
                      <a:pt x="1337" y="1243"/>
                    </a:cubicBezTo>
                    <a:cubicBezTo>
                      <a:pt x="1337" y="1243"/>
                      <a:pt x="2250" y="913"/>
                      <a:pt x="1986" y="675"/>
                    </a:cubicBezTo>
                    <a:cubicBezTo>
                      <a:pt x="1882" y="582"/>
                      <a:pt x="1736" y="554"/>
                      <a:pt x="1596" y="554"/>
                    </a:cubicBezTo>
                    <a:cubicBezTo>
                      <a:pt x="1380" y="554"/>
                      <a:pt x="1179" y="622"/>
                      <a:pt x="1179" y="622"/>
                    </a:cubicBezTo>
                    <a:cubicBezTo>
                      <a:pt x="1179" y="622"/>
                      <a:pt x="2141" y="236"/>
                      <a:pt x="1686" y="53"/>
                    </a:cubicBezTo>
                    <a:cubicBezTo>
                      <a:pt x="1591" y="15"/>
                      <a:pt x="1481" y="0"/>
                      <a:pt x="1367"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7047466" y="3336548"/>
                <a:ext cx="83921" cy="32206"/>
              </a:xfrm>
              <a:custGeom>
                <a:avLst/>
                <a:gdLst/>
                <a:ahLst/>
                <a:cxnLst/>
                <a:rect l="l" t="t" r="r" b="b"/>
                <a:pathLst>
                  <a:path w="727" h="279" extrusionOk="0">
                    <a:moveTo>
                      <a:pt x="648" y="1"/>
                    </a:moveTo>
                    <a:cubicBezTo>
                      <a:pt x="645" y="1"/>
                      <a:pt x="642" y="1"/>
                      <a:pt x="638" y="2"/>
                    </a:cubicBezTo>
                    <a:cubicBezTo>
                      <a:pt x="502" y="19"/>
                      <a:pt x="81" y="161"/>
                      <a:pt x="64" y="168"/>
                    </a:cubicBezTo>
                    <a:cubicBezTo>
                      <a:pt x="0" y="189"/>
                      <a:pt x="16" y="278"/>
                      <a:pt x="78" y="278"/>
                    </a:cubicBezTo>
                    <a:cubicBezTo>
                      <a:pt x="79" y="278"/>
                      <a:pt x="80" y="278"/>
                      <a:pt x="81" y="278"/>
                    </a:cubicBezTo>
                    <a:cubicBezTo>
                      <a:pt x="87" y="278"/>
                      <a:pt x="93" y="278"/>
                      <a:pt x="100" y="276"/>
                    </a:cubicBezTo>
                    <a:cubicBezTo>
                      <a:pt x="104" y="274"/>
                      <a:pt x="527" y="132"/>
                      <a:pt x="653" y="114"/>
                    </a:cubicBezTo>
                    <a:cubicBezTo>
                      <a:pt x="726" y="104"/>
                      <a:pt x="714"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7050352" y="3412388"/>
                <a:ext cx="105854" cy="38902"/>
              </a:xfrm>
              <a:custGeom>
                <a:avLst/>
                <a:gdLst/>
                <a:ahLst/>
                <a:cxnLst/>
                <a:rect l="l" t="t" r="r" b="b"/>
                <a:pathLst>
                  <a:path w="917" h="337" extrusionOk="0">
                    <a:moveTo>
                      <a:pt x="828" y="1"/>
                    </a:moveTo>
                    <a:cubicBezTo>
                      <a:pt x="685" y="1"/>
                      <a:pt x="208" y="171"/>
                      <a:pt x="60" y="224"/>
                    </a:cubicBezTo>
                    <a:cubicBezTo>
                      <a:pt x="0" y="247"/>
                      <a:pt x="15" y="336"/>
                      <a:pt x="79" y="336"/>
                    </a:cubicBezTo>
                    <a:cubicBezTo>
                      <a:pt x="87" y="334"/>
                      <a:pt x="94" y="334"/>
                      <a:pt x="100" y="332"/>
                    </a:cubicBezTo>
                    <a:cubicBezTo>
                      <a:pt x="390" y="226"/>
                      <a:pt x="735" y="114"/>
                      <a:pt x="819" y="114"/>
                    </a:cubicBezTo>
                    <a:cubicBezTo>
                      <a:pt x="822" y="114"/>
                      <a:pt x="825" y="115"/>
                      <a:pt x="828" y="115"/>
                    </a:cubicBezTo>
                    <a:cubicBezTo>
                      <a:pt x="832" y="116"/>
                      <a:pt x="835" y="116"/>
                      <a:pt x="838" y="116"/>
                    </a:cubicBezTo>
                    <a:cubicBezTo>
                      <a:pt x="904" y="116"/>
                      <a:pt x="916" y="16"/>
                      <a:pt x="847" y="2"/>
                    </a:cubicBezTo>
                    <a:cubicBezTo>
                      <a:pt x="842" y="1"/>
                      <a:pt x="835"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7256980" y="3414466"/>
                <a:ext cx="60026" cy="175346"/>
              </a:xfrm>
              <a:custGeom>
                <a:avLst/>
                <a:gdLst/>
                <a:ahLst/>
                <a:cxnLst/>
                <a:rect l="l" t="t" r="r" b="b"/>
                <a:pathLst>
                  <a:path w="520" h="1519" extrusionOk="0">
                    <a:moveTo>
                      <a:pt x="440" y="1"/>
                    </a:moveTo>
                    <a:cubicBezTo>
                      <a:pt x="423" y="1"/>
                      <a:pt x="405" y="9"/>
                      <a:pt x="394" y="29"/>
                    </a:cubicBezTo>
                    <a:cubicBezTo>
                      <a:pt x="102" y="508"/>
                      <a:pt x="0" y="902"/>
                      <a:pt x="94" y="1193"/>
                    </a:cubicBezTo>
                    <a:cubicBezTo>
                      <a:pt x="168" y="1429"/>
                      <a:pt x="345" y="1510"/>
                      <a:pt x="353" y="1512"/>
                    </a:cubicBezTo>
                    <a:cubicBezTo>
                      <a:pt x="360" y="1517"/>
                      <a:pt x="368" y="1517"/>
                      <a:pt x="375" y="1517"/>
                    </a:cubicBezTo>
                    <a:lnTo>
                      <a:pt x="375" y="1519"/>
                    </a:lnTo>
                    <a:cubicBezTo>
                      <a:pt x="436" y="1517"/>
                      <a:pt x="453" y="1434"/>
                      <a:pt x="398" y="1408"/>
                    </a:cubicBezTo>
                    <a:cubicBezTo>
                      <a:pt x="394" y="1406"/>
                      <a:pt x="260" y="1344"/>
                      <a:pt x="202" y="1155"/>
                    </a:cubicBezTo>
                    <a:cubicBezTo>
                      <a:pt x="145" y="976"/>
                      <a:pt x="151" y="646"/>
                      <a:pt x="492" y="89"/>
                    </a:cubicBezTo>
                    <a:cubicBezTo>
                      <a:pt x="520" y="44"/>
                      <a:pt x="480" y="1"/>
                      <a:pt x="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8964490" y="3971324"/>
                <a:ext cx="22972" cy="61642"/>
              </a:xfrm>
              <a:custGeom>
                <a:avLst/>
                <a:gdLst/>
                <a:ahLst/>
                <a:cxnLst/>
                <a:rect l="l" t="t" r="r" b="b"/>
                <a:pathLst>
                  <a:path w="199" h="534" extrusionOk="0">
                    <a:moveTo>
                      <a:pt x="68" y="1"/>
                    </a:moveTo>
                    <a:cubicBezTo>
                      <a:pt x="35" y="1"/>
                      <a:pt x="1" y="27"/>
                      <a:pt x="9" y="70"/>
                    </a:cubicBezTo>
                    <a:cubicBezTo>
                      <a:pt x="39" y="193"/>
                      <a:pt x="73" y="398"/>
                      <a:pt x="54" y="459"/>
                    </a:cubicBezTo>
                    <a:cubicBezTo>
                      <a:pt x="44" y="491"/>
                      <a:pt x="61" y="523"/>
                      <a:pt x="90" y="532"/>
                    </a:cubicBezTo>
                    <a:cubicBezTo>
                      <a:pt x="97" y="534"/>
                      <a:pt x="101" y="534"/>
                      <a:pt x="107" y="534"/>
                    </a:cubicBezTo>
                    <a:cubicBezTo>
                      <a:pt x="133" y="534"/>
                      <a:pt x="154" y="519"/>
                      <a:pt x="163" y="496"/>
                    </a:cubicBezTo>
                    <a:cubicBezTo>
                      <a:pt x="199" y="379"/>
                      <a:pt x="135" y="98"/>
                      <a:pt x="122" y="42"/>
                    </a:cubicBezTo>
                    <a:cubicBezTo>
                      <a:pt x="114" y="14"/>
                      <a:pt x="92"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8922126" y="3946621"/>
                <a:ext cx="23087" cy="62104"/>
              </a:xfrm>
              <a:custGeom>
                <a:avLst/>
                <a:gdLst/>
                <a:ahLst/>
                <a:cxnLst/>
                <a:rect l="l" t="t" r="r" b="b"/>
                <a:pathLst>
                  <a:path w="200" h="538" extrusionOk="0">
                    <a:moveTo>
                      <a:pt x="70" y="0"/>
                    </a:moveTo>
                    <a:cubicBezTo>
                      <a:pt x="35" y="0"/>
                      <a:pt x="0" y="28"/>
                      <a:pt x="13" y="73"/>
                    </a:cubicBezTo>
                    <a:cubicBezTo>
                      <a:pt x="40" y="188"/>
                      <a:pt x="76" y="397"/>
                      <a:pt x="55" y="463"/>
                    </a:cubicBezTo>
                    <a:cubicBezTo>
                      <a:pt x="45" y="499"/>
                      <a:pt x="70" y="537"/>
                      <a:pt x="110" y="537"/>
                    </a:cubicBezTo>
                    <a:cubicBezTo>
                      <a:pt x="134" y="537"/>
                      <a:pt x="157" y="522"/>
                      <a:pt x="164" y="499"/>
                    </a:cubicBezTo>
                    <a:cubicBezTo>
                      <a:pt x="200" y="382"/>
                      <a:pt x="136" y="101"/>
                      <a:pt x="123" y="46"/>
                    </a:cubicBezTo>
                    <a:cubicBezTo>
                      <a:pt x="117" y="14"/>
                      <a:pt x="94"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8958949" y="3878745"/>
                <a:ext cx="23202" cy="62104"/>
              </a:xfrm>
              <a:custGeom>
                <a:avLst/>
                <a:gdLst/>
                <a:ahLst/>
                <a:cxnLst/>
                <a:rect l="l" t="t" r="r" b="b"/>
                <a:pathLst>
                  <a:path w="201" h="538" extrusionOk="0">
                    <a:moveTo>
                      <a:pt x="70" y="1"/>
                    </a:moveTo>
                    <a:cubicBezTo>
                      <a:pt x="36" y="1"/>
                      <a:pt x="0" y="29"/>
                      <a:pt x="13" y="74"/>
                    </a:cubicBezTo>
                    <a:cubicBezTo>
                      <a:pt x="43" y="197"/>
                      <a:pt x="75" y="402"/>
                      <a:pt x="55" y="463"/>
                    </a:cubicBezTo>
                    <a:cubicBezTo>
                      <a:pt x="45" y="500"/>
                      <a:pt x="70" y="538"/>
                      <a:pt x="111" y="538"/>
                    </a:cubicBezTo>
                    <a:cubicBezTo>
                      <a:pt x="134" y="538"/>
                      <a:pt x="158" y="521"/>
                      <a:pt x="164" y="500"/>
                    </a:cubicBezTo>
                    <a:cubicBezTo>
                      <a:pt x="200" y="383"/>
                      <a:pt x="136" y="102"/>
                      <a:pt x="123" y="46"/>
                    </a:cubicBezTo>
                    <a:cubicBezTo>
                      <a:pt x="117" y="15"/>
                      <a:pt x="94"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8917624" y="3848501"/>
                <a:ext cx="22741" cy="61642"/>
              </a:xfrm>
              <a:custGeom>
                <a:avLst/>
                <a:gdLst/>
                <a:ahLst/>
                <a:cxnLst/>
                <a:rect l="l" t="t" r="r" b="b"/>
                <a:pathLst>
                  <a:path w="197" h="534" extrusionOk="0">
                    <a:moveTo>
                      <a:pt x="67" y="1"/>
                    </a:moveTo>
                    <a:cubicBezTo>
                      <a:pt x="34" y="1"/>
                      <a:pt x="0" y="27"/>
                      <a:pt x="9" y="70"/>
                    </a:cubicBezTo>
                    <a:cubicBezTo>
                      <a:pt x="39" y="193"/>
                      <a:pt x="71" y="398"/>
                      <a:pt x="52" y="459"/>
                    </a:cubicBezTo>
                    <a:cubicBezTo>
                      <a:pt x="43" y="491"/>
                      <a:pt x="58" y="523"/>
                      <a:pt x="90" y="532"/>
                    </a:cubicBezTo>
                    <a:cubicBezTo>
                      <a:pt x="94" y="534"/>
                      <a:pt x="101" y="534"/>
                      <a:pt x="107" y="534"/>
                    </a:cubicBezTo>
                    <a:cubicBezTo>
                      <a:pt x="130" y="534"/>
                      <a:pt x="154" y="519"/>
                      <a:pt x="160" y="496"/>
                    </a:cubicBezTo>
                    <a:cubicBezTo>
                      <a:pt x="196" y="378"/>
                      <a:pt x="132" y="98"/>
                      <a:pt x="120" y="42"/>
                    </a:cubicBezTo>
                    <a:cubicBezTo>
                      <a:pt x="112" y="13"/>
                      <a:pt x="89" y="1"/>
                      <a:pt x="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8926281" y="4031119"/>
                <a:ext cx="23433" cy="62104"/>
              </a:xfrm>
              <a:custGeom>
                <a:avLst/>
                <a:gdLst/>
                <a:ahLst/>
                <a:cxnLst/>
                <a:rect l="l" t="t" r="r" b="b"/>
                <a:pathLst>
                  <a:path w="203" h="538" extrusionOk="0">
                    <a:moveTo>
                      <a:pt x="69" y="0"/>
                    </a:moveTo>
                    <a:cubicBezTo>
                      <a:pt x="35" y="0"/>
                      <a:pt x="0" y="28"/>
                      <a:pt x="13" y="71"/>
                    </a:cubicBezTo>
                    <a:cubicBezTo>
                      <a:pt x="43" y="197"/>
                      <a:pt x="74" y="399"/>
                      <a:pt x="55" y="463"/>
                    </a:cubicBezTo>
                    <a:cubicBezTo>
                      <a:pt x="45" y="499"/>
                      <a:pt x="72" y="537"/>
                      <a:pt x="111" y="537"/>
                    </a:cubicBezTo>
                    <a:cubicBezTo>
                      <a:pt x="134" y="537"/>
                      <a:pt x="157" y="520"/>
                      <a:pt x="164" y="497"/>
                    </a:cubicBezTo>
                    <a:cubicBezTo>
                      <a:pt x="202" y="382"/>
                      <a:pt x="136" y="101"/>
                      <a:pt x="123" y="46"/>
                    </a:cubicBezTo>
                    <a:cubicBezTo>
                      <a:pt x="117" y="14"/>
                      <a:pt x="93"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8961835" y="4061363"/>
                <a:ext cx="20317" cy="62104"/>
              </a:xfrm>
              <a:custGeom>
                <a:avLst/>
                <a:gdLst/>
                <a:ahLst/>
                <a:cxnLst/>
                <a:rect l="l" t="t" r="r" b="b"/>
                <a:pathLst>
                  <a:path w="176" h="538" extrusionOk="0">
                    <a:moveTo>
                      <a:pt x="111" y="1"/>
                    </a:moveTo>
                    <a:cubicBezTo>
                      <a:pt x="79" y="3"/>
                      <a:pt x="54" y="28"/>
                      <a:pt x="56" y="60"/>
                    </a:cubicBezTo>
                    <a:cubicBezTo>
                      <a:pt x="58" y="188"/>
                      <a:pt x="50" y="395"/>
                      <a:pt x="15" y="450"/>
                    </a:cubicBezTo>
                    <a:cubicBezTo>
                      <a:pt x="1" y="478"/>
                      <a:pt x="11" y="514"/>
                      <a:pt x="39" y="529"/>
                    </a:cubicBezTo>
                    <a:cubicBezTo>
                      <a:pt x="47" y="533"/>
                      <a:pt x="56" y="537"/>
                      <a:pt x="67" y="537"/>
                    </a:cubicBezTo>
                    <a:cubicBezTo>
                      <a:pt x="88" y="537"/>
                      <a:pt x="107" y="524"/>
                      <a:pt x="115" y="507"/>
                    </a:cubicBezTo>
                    <a:cubicBezTo>
                      <a:pt x="175" y="403"/>
                      <a:pt x="171" y="114"/>
                      <a:pt x="169" y="56"/>
                    </a:cubicBezTo>
                    <a:cubicBezTo>
                      <a:pt x="169" y="26"/>
                      <a:pt x="143"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0" name="Google Shape;580;p31"/>
          <p:cNvGrpSpPr/>
          <p:nvPr/>
        </p:nvGrpSpPr>
        <p:grpSpPr>
          <a:xfrm>
            <a:off x="1905200" y="3126300"/>
            <a:ext cx="849748" cy="766355"/>
            <a:chOff x="941775" y="3376000"/>
            <a:chExt cx="849748" cy="766355"/>
          </a:xfrm>
        </p:grpSpPr>
        <p:sp>
          <p:nvSpPr>
            <p:cNvPr id="581" name="Google Shape;581;p31"/>
            <p:cNvSpPr/>
            <p:nvPr/>
          </p:nvSpPr>
          <p:spPr>
            <a:xfrm>
              <a:off x="941775" y="3376228"/>
              <a:ext cx="849748" cy="766127"/>
            </a:xfrm>
            <a:custGeom>
              <a:avLst/>
              <a:gdLst/>
              <a:ahLst/>
              <a:cxnLst/>
              <a:rect l="l" t="t" r="r" b="b"/>
              <a:pathLst>
                <a:path w="7469" h="6734" extrusionOk="0">
                  <a:moveTo>
                    <a:pt x="4086" y="0"/>
                  </a:moveTo>
                  <a:cubicBezTo>
                    <a:pt x="2718" y="0"/>
                    <a:pt x="1750" y="439"/>
                    <a:pt x="1750" y="439"/>
                  </a:cubicBezTo>
                  <a:cubicBezTo>
                    <a:pt x="0" y="999"/>
                    <a:pt x="62" y="4602"/>
                    <a:pt x="1437" y="5600"/>
                  </a:cubicBezTo>
                  <a:cubicBezTo>
                    <a:pt x="2758" y="6562"/>
                    <a:pt x="3976" y="6734"/>
                    <a:pt x="4606" y="6734"/>
                  </a:cubicBezTo>
                  <a:cubicBezTo>
                    <a:pt x="4791" y="6734"/>
                    <a:pt x="4926" y="6719"/>
                    <a:pt x="4997" y="6705"/>
                  </a:cubicBezTo>
                  <a:cubicBezTo>
                    <a:pt x="5310" y="6641"/>
                    <a:pt x="5038" y="6330"/>
                    <a:pt x="4914" y="6079"/>
                  </a:cubicBezTo>
                  <a:cubicBezTo>
                    <a:pt x="4789" y="5830"/>
                    <a:pt x="7015" y="6038"/>
                    <a:pt x="7309" y="4457"/>
                  </a:cubicBezTo>
                  <a:cubicBezTo>
                    <a:pt x="7389" y="4015"/>
                    <a:pt x="7468" y="897"/>
                    <a:pt x="6413" y="458"/>
                  </a:cubicBezTo>
                  <a:cubicBezTo>
                    <a:pt x="5584" y="114"/>
                    <a:pt x="4783" y="0"/>
                    <a:pt x="4086"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2" name="Google Shape;582;p31"/>
            <p:cNvSpPr/>
            <p:nvPr/>
          </p:nvSpPr>
          <p:spPr>
            <a:xfrm>
              <a:off x="941775" y="3376000"/>
              <a:ext cx="849748" cy="766127"/>
            </a:xfrm>
            <a:custGeom>
              <a:avLst/>
              <a:gdLst/>
              <a:ahLst/>
              <a:cxnLst/>
              <a:rect l="l" t="t" r="r" b="b"/>
              <a:pathLst>
                <a:path w="7469" h="6734" extrusionOk="0">
                  <a:moveTo>
                    <a:pt x="4082" y="1"/>
                  </a:moveTo>
                  <a:cubicBezTo>
                    <a:pt x="2716" y="1"/>
                    <a:pt x="1748" y="439"/>
                    <a:pt x="1748" y="439"/>
                  </a:cubicBezTo>
                  <a:cubicBezTo>
                    <a:pt x="0" y="1001"/>
                    <a:pt x="62" y="4604"/>
                    <a:pt x="1437" y="5602"/>
                  </a:cubicBezTo>
                  <a:cubicBezTo>
                    <a:pt x="2756" y="6562"/>
                    <a:pt x="3975" y="6733"/>
                    <a:pt x="4604" y="6733"/>
                  </a:cubicBezTo>
                  <a:cubicBezTo>
                    <a:pt x="4790" y="6733"/>
                    <a:pt x="4924" y="6719"/>
                    <a:pt x="4995" y="6704"/>
                  </a:cubicBezTo>
                  <a:cubicBezTo>
                    <a:pt x="5308" y="6643"/>
                    <a:pt x="5038" y="6330"/>
                    <a:pt x="4912" y="6081"/>
                  </a:cubicBezTo>
                  <a:cubicBezTo>
                    <a:pt x="4789" y="5832"/>
                    <a:pt x="7015" y="6040"/>
                    <a:pt x="7306" y="4457"/>
                  </a:cubicBezTo>
                  <a:cubicBezTo>
                    <a:pt x="7389" y="4014"/>
                    <a:pt x="7468" y="899"/>
                    <a:pt x="6413" y="460"/>
                  </a:cubicBezTo>
                  <a:cubicBezTo>
                    <a:pt x="5582" y="115"/>
                    <a:pt x="4780" y="1"/>
                    <a:pt x="4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1169543" y="3572593"/>
              <a:ext cx="427548" cy="362244"/>
            </a:xfrm>
            <a:custGeom>
              <a:avLst/>
              <a:gdLst/>
              <a:ahLst/>
              <a:cxnLst/>
              <a:rect l="l" t="t" r="r" b="b"/>
              <a:pathLst>
                <a:path w="3758" h="3184" extrusionOk="0">
                  <a:moveTo>
                    <a:pt x="1729" y="0"/>
                  </a:moveTo>
                  <a:cubicBezTo>
                    <a:pt x="1314" y="0"/>
                    <a:pt x="1027" y="160"/>
                    <a:pt x="1027" y="160"/>
                  </a:cubicBezTo>
                  <a:cubicBezTo>
                    <a:pt x="1027" y="160"/>
                    <a:pt x="1" y="709"/>
                    <a:pt x="322" y="1882"/>
                  </a:cubicBezTo>
                  <a:cubicBezTo>
                    <a:pt x="476" y="2446"/>
                    <a:pt x="935" y="2521"/>
                    <a:pt x="1233" y="2567"/>
                  </a:cubicBezTo>
                  <a:cubicBezTo>
                    <a:pt x="1531" y="2616"/>
                    <a:pt x="1446" y="2940"/>
                    <a:pt x="1569" y="3140"/>
                  </a:cubicBezTo>
                  <a:cubicBezTo>
                    <a:pt x="1588" y="3170"/>
                    <a:pt x="1623" y="3184"/>
                    <a:pt x="1669" y="3184"/>
                  </a:cubicBezTo>
                  <a:cubicBezTo>
                    <a:pt x="1925" y="3184"/>
                    <a:pt x="2528" y="2782"/>
                    <a:pt x="2648" y="2721"/>
                  </a:cubicBezTo>
                  <a:cubicBezTo>
                    <a:pt x="2791" y="2648"/>
                    <a:pt x="2759" y="2446"/>
                    <a:pt x="2687" y="2303"/>
                  </a:cubicBezTo>
                  <a:cubicBezTo>
                    <a:pt x="2614" y="2161"/>
                    <a:pt x="3757" y="1084"/>
                    <a:pt x="2714" y="331"/>
                  </a:cubicBezTo>
                  <a:cubicBezTo>
                    <a:pt x="2360" y="76"/>
                    <a:pt x="2014" y="0"/>
                    <a:pt x="1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1302540" y="3707410"/>
              <a:ext cx="155296" cy="202624"/>
            </a:xfrm>
            <a:custGeom>
              <a:avLst/>
              <a:gdLst/>
              <a:ahLst/>
              <a:cxnLst/>
              <a:rect l="l" t="t" r="r" b="b"/>
              <a:pathLst>
                <a:path w="1365" h="1781" extrusionOk="0">
                  <a:moveTo>
                    <a:pt x="688" y="503"/>
                  </a:moveTo>
                  <a:lnTo>
                    <a:pt x="688" y="503"/>
                  </a:lnTo>
                  <a:cubicBezTo>
                    <a:pt x="745" y="554"/>
                    <a:pt x="764" y="599"/>
                    <a:pt x="756" y="614"/>
                  </a:cubicBezTo>
                  <a:cubicBezTo>
                    <a:pt x="747" y="614"/>
                    <a:pt x="718" y="586"/>
                    <a:pt x="690" y="510"/>
                  </a:cubicBezTo>
                  <a:cubicBezTo>
                    <a:pt x="688" y="508"/>
                    <a:pt x="688" y="506"/>
                    <a:pt x="688" y="503"/>
                  </a:cubicBezTo>
                  <a:close/>
                  <a:moveTo>
                    <a:pt x="774" y="1"/>
                  </a:moveTo>
                  <a:cubicBezTo>
                    <a:pt x="669" y="1"/>
                    <a:pt x="614" y="62"/>
                    <a:pt x="590" y="105"/>
                  </a:cubicBezTo>
                  <a:cubicBezTo>
                    <a:pt x="556" y="165"/>
                    <a:pt x="539" y="231"/>
                    <a:pt x="539" y="299"/>
                  </a:cubicBezTo>
                  <a:cubicBezTo>
                    <a:pt x="505" y="291"/>
                    <a:pt x="472" y="286"/>
                    <a:pt x="441" y="286"/>
                  </a:cubicBezTo>
                  <a:cubicBezTo>
                    <a:pt x="371" y="286"/>
                    <a:pt x="306" y="308"/>
                    <a:pt x="254" y="350"/>
                  </a:cubicBezTo>
                  <a:cubicBezTo>
                    <a:pt x="0" y="550"/>
                    <a:pt x="541" y="1476"/>
                    <a:pt x="713" y="1755"/>
                  </a:cubicBezTo>
                  <a:cubicBezTo>
                    <a:pt x="724" y="1772"/>
                    <a:pt x="743" y="1780"/>
                    <a:pt x="762" y="1780"/>
                  </a:cubicBezTo>
                  <a:cubicBezTo>
                    <a:pt x="773" y="1780"/>
                    <a:pt x="784" y="1778"/>
                    <a:pt x="792" y="1772"/>
                  </a:cubicBezTo>
                  <a:cubicBezTo>
                    <a:pt x="818" y="1755"/>
                    <a:pt x="826" y="1721"/>
                    <a:pt x="811" y="1693"/>
                  </a:cubicBezTo>
                  <a:cubicBezTo>
                    <a:pt x="483" y="1163"/>
                    <a:pt x="205" y="533"/>
                    <a:pt x="324" y="437"/>
                  </a:cubicBezTo>
                  <a:cubicBezTo>
                    <a:pt x="358" y="410"/>
                    <a:pt x="398" y="399"/>
                    <a:pt x="439" y="399"/>
                  </a:cubicBezTo>
                  <a:cubicBezTo>
                    <a:pt x="475" y="399"/>
                    <a:pt x="512" y="408"/>
                    <a:pt x="547" y="420"/>
                  </a:cubicBezTo>
                  <a:cubicBezTo>
                    <a:pt x="564" y="527"/>
                    <a:pt x="605" y="623"/>
                    <a:pt x="652" y="676"/>
                  </a:cubicBezTo>
                  <a:cubicBezTo>
                    <a:pt x="689" y="716"/>
                    <a:pt x="726" y="727"/>
                    <a:pt x="755" y="727"/>
                  </a:cubicBezTo>
                  <a:cubicBezTo>
                    <a:pt x="776" y="727"/>
                    <a:pt x="794" y="721"/>
                    <a:pt x="805" y="716"/>
                  </a:cubicBezTo>
                  <a:cubicBezTo>
                    <a:pt x="847" y="697"/>
                    <a:pt x="875" y="657"/>
                    <a:pt x="877" y="610"/>
                  </a:cubicBezTo>
                  <a:cubicBezTo>
                    <a:pt x="877" y="512"/>
                    <a:pt x="769" y="406"/>
                    <a:pt x="656" y="346"/>
                  </a:cubicBezTo>
                  <a:cubicBezTo>
                    <a:pt x="649" y="265"/>
                    <a:pt x="662" y="186"/>
                    <a:pt x="701" y="146"/>
                  </a:cubicBezTo>
                  <a:cubicBezTo>
                    <a:pt x="709" y="138"/>
                    <a:pt x="728" y="116"/>
                    <a:pt x="776" y="116"/>
                  </a:cubicBezTo>
                  <a:cubicBezTo>
                    <a:pt x="790" y="116"/>
                    <a:pt x="806" y="118"/>
                    <a:pt x="826" y="122"/>
                  </a:cubicBezTo>
                  <a:cubicBezTo>
                    <a:pt x="1084" y="188"/>
                    <a:pt x="1222" y="1018"/>
                    <a:pt x="1247" y="1527"/>
                  </a:cubicBezTo>
                  <a:cubicBezTo>
                    <a:pt x="1249" y="1564"/>
                    <a:pt x="1277" y="1581"/>
                    <a:pt x="1305" y="1581"/>
                  </a:cubicBezTo>
                  <a:cubicBezTo>
                    <a:pt x="1334" y="1581"/>
                    <a:pt x="1365" y="1561"/>
                    <a:pt x="1362" y="1521"/>
                  </a:cubicBezTo>
                  <a:cubicBezTo>
                    <a:pt x="1356" y="1378"/>
                    <a:pt x="1279" y="118"/>
                    <a:pt x="856" y="12"/>
                  </a:cubicBezTo>
                  <a:cubicBezTo>
                    <a:pt x="826" y="4"/>
                    <a:pt x="799" y="1"/>
                    <a:pt x="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1369551" y="3915153"/>
              <a:ext cx="125033" cy="101597"/>
            </a:xfrm>
            <a:custGeom>
              <a:avLst/>
              <a:gdLst/>
              <a:ahLst/>
              <a:cxnLst/>
              <a:rect l="l" t="t" r="r" b="b"/>
              <a:pathLst>
                <a:path w="1099" h="893" extrusionOk="0">
                  <a:moveTo>
                    <a:pt x="913" y="1"/>
                  </a:moveTo>
                  <a:cubicBezTo>
                    <a:pt x="879" y="1"/>
                    <a:pt x="845" y="29"/>
                    <a:pt x="856" y="74"/>
                  </a:cubicBezTo>
                  <a:cubicBezTo>
                    <a:pt x="912" y="278"/>
                    <a:pt x="959" y="527"/>
                    <a:pt x="950" y="610"/>
                  </a:cubicBezTo>
                  <a:cubicBezTo>
                    <a:pt x="890" y="589"/>
                    <a:pt x="746" y="482"/>
                    <a:pt x="616" y="359"/>
                  </a:cubicBezTo>
                  <a:cubicBezTo>
                    <a:pt x="604" y="348"/>
                    <a:pt x="591" y="344"/>
                    <a:pt x="577" y="344"/>
                  </a:cubicBezTo>
                  <a:cubicBezTo>
                    <a:pt x="545" y="344"/>
                    <a:pt x="514" y="372"/>
                    <a:pt x="520" y="410"/>
                  </a:cubicBezTo>
                  <a:cubicBezTo>
                    <a:pt x="544" y="546"/>
                    <a:pt x="539" y="757"/>
                    <a:pt x="461" y="778"/>
                  </a:cubicBezTo>
                  <a:cubicBezTo>
                    <a:pt x="459" y="778"/>
                    <a:pt x="457" y="779"/>
                    <a:pt x="455" y="779"/>
                  </a:cubicBezTo>
                  <a:cubicBezTo>
                    <a:pt x="387" y="779"/>
                    <a:pt x="236" y="544"/>
                    <a:pt x="126" y="271"/>
                  </a:cubicBezTo>
                  <a:cubicBezTo>
                    <a:pt x="116" y="246"/>
                    <a:pt x="95" y="235"/>
                    <a:pt x="74" y="235"/>
                  </a:cubicBezTo>
                  <a:cubicBezTo>
                    <a:pt x="38" y="235"/>
                    <a:pt x="1" y="269"/>
                    <a:pt x="20" y="314"/>
                  </a:cubicBezTo>
                  <a:cubicBezTo>
                    <a:pt x="75" y="454"/>
                    <a:pt x="267" y="893"/>
                    <a:pt x="456" y="893"/>
                  </a:cubicBezTo>
                  <a:cubicBezTo>
                    <a:pt x="467" y="893"/>
                    <a:pt x="478" y="891"/>
                    <a:pt x="488" y="889"/>
                  </a:cubicBezTo>
                  <a:cubicBezTo>
                    <a:pt x="624" y="852"/>
                    <a:pt x="648" y="674"/>
                    <a:pt x="646" y="540"/>
                  </a:cubicBezTo>
                  <a:lnTo>
                    <a:pt x="646" y="540"/>
                  </a:lnTo>
                  <a:cubicBezTo>
                    <a:pt x="756" y="632"/>
                    <a:pt x="886" y="727"/>
                    <a:pt x="969" y="727"/>
                  </a:cubicBezTo>
                  <a:cubicBezTo>
                    <a:pt x="976" y="727"/>
                    <a:pt x="982" y="726"/>
                    <a:pt x="988" y="725"/>
                  </a:cubicBezTo>
                  <a:cubicBezTo>
                    <a:pt x="1016" y="718"/>
                    <a:pt x="1039" y="699"/>
                    <a:pt x="1050" y="672"/>
                  </a:cubicBezTo>
                  <a:cubicBezTo>
                    <a:pt x="1099" y="557"/>
                    <a:pt x="999" y="161"/>
                    <a:pt x="967" y="44"/>
                  </a:cubicBezTo>
                  <a:cubicBezTo>
                    <a:pt x="958" y="14"/>
                    <a:pt x="936" y="1"/>
                    <a:pt x="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1322109" y="3853945"/>
              <a:ext cx="191361" cy="111495"/>
            </a:xfrm>
            <a:custGeom>
              <a:avLst/>
              <a:gdLst/>
              <a:ahLst/>
              <a:cxnLst/>
              <a:rect l="l" t="t" r="r" b="b"/>
              <a:pathLst>
                <a:path w="1682" h="980" extrusionOk="0">
                  <a:moveTo>
                    <a:pt x="1444" y="1"/>
                  </a:moveTo>
                  <a:cubicBezTo>
                    <a:pt x="1444" y="1"/>
                    <a:pt x="269" y="320"/>
                    <a:pt x="135" y="405"/>
                  </a:cubicBezTo>
                  <a:cubicBezTo>
                    <a:pt x="1" y="488"/>
                    <a:pt x="201" y="792"/>
                    <a:pt x="262" y="943"/>
                  </a:cubicBezTo>
                  <a:cubicBezTo>
                    <a:pt x="273" y="969"/>
                    <a:pt x="316" y="979"/>
                    <a:pt x="381" y="979"/>
                  </a:cubicBezTo>
                  <a:cubicBezTo>
                    <a:pt x="711" y="979"/>
                    <a:pt x="1600" y="707"/>
                    <a:pt x="1637" y="618"/>
                  </a:cubicBezTo>
                  <a:cubicBezTo>
                    <a:pt x="1682" y="511"/>
                    <a:pt x="1444" y="1"/>
                    <a:pt x="1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1349300" y="3889100"/>
              <a:ext cx="143236" cy="48011"/>
            </a:xfrm>
            <a:custGeom>
              <a:avLst/>
              <a:gdLst/>
              <a:ahLst/>
              <a:cxnLst/>
              <a:rect l="l" t="t" r="r" b="b"/>
              <a:pathLst>
                <a:path w="1259" h="422" extrusionOk="0">
                  <a:moveTo>
                    <a:pt x="1178" y="1"/>
                  </a:moveTo>
                  <a:cubicBezTo>
                    <a:pt x="1173" y="1"/>
                    <a:pt x="1167" y="1"/>
                    <a:pt x="1162" y="2"/>
                  </a:cubicBezTo>
                  <a:lnTo>
                    <a:pt x="64" y="309"/>
                  </a:lnTo>
                  <a:cubicBezTo>
                    <a:pt x="0" y="326"/>
                    <a:pt x="13" y="420"/>
                    <a:pt x="79" y="422"/>
                  </a:cubicBezTo>
                  <a:cubicBezTo>
                    <a:pt x="83" y="422"/>
                    <a:pt x="89" y="420"/>
                    <a:pt x="94" y="420"/>
                  </a:cubicBezTo>
                  <a:lnTo>
                    <a:pt x="1194" y="111"/>
                  </a:lnTo>
                  <a:cubicBezTo>
                    <a:pt x="1259" y="91"/>
                    <a:pt x="1238" y="1"/>
                    <a:pt x="1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1361246" y="3595461"/>
              <a:ext cx="117638" cy="58364"/>
            </a:xfrm>
            <a:custGeom>
              <a:avLst/>
              <a:gdLst/>
              <a:ahLst/>
              <a:cxnLst/>
              <a:rect l="l" t="t" r="r" b="b"/>
              <a:pathLst>
                <a:path w="1034" h="513" extrusionOk="0">
                  <a:moveTo>
                    <a:pt x="215" y="0"/>
                  </a:moveTo>
                  <a:cubicBezTo>
                    <a:pt x="131" y="0"/>
                    <a:pt x="76" y="8"/>
                    <a:pt x="74" y="8"/>
                  </a:cubicBezTo>
                  <a:cubicBezTo>
                    <a:pt x="1" y="19"/>
                    <a:pt x="15" y="122"/>
                    <a:pt x="81" y="122"/>
                  </a:cubicBezTo>
                  <a:cubicBezTo>
                    <a:pt x="84" y="122"/>
                    <a:pt x="88" y="122"/>
                    <a:pt x="91" y="121"/>
                  </a:cubicBezTo>
                  <a:cubicBezTo>
                    <a:pt x="93" y="121"/>
                    <a:pt x="141" y="114"/>
                    <a:pt x="215" y="114"/>
                  </a:cubicBezTo>
                  <a:cubicBezTo>
                    <a:pt x="405" y="114"/>
                    <a:pt x="760" y="159"/>
                    <a:pt x="917" y="481"/>
                  </a:cubicBezTo>
                  <a:cubicBezTo>
                    <a:pt x="927" y="500"/>
                    <a:pt x="946" y="513"/>
                    <a:pt x="970" y="513"/>
                  </a:cubicBezTo>
                  <a:cubicBezTo>
                    <a:pt x="978" y="513"/>
                    <a:pt x="987" y="511"/>
                    <a:pt x="993" y="506"/>
                  </a:cubicBezTo>
                  <a:cubicBezTo>
                    <a:pt x="1023" y="494"/>
                    <a:pt x="1034" y="460"/>
                    <a:pt x="1021" y="430"/>
                  </a:cubicBezTo>
                  <a:cubicBezTo>
                    <a:pt x="837" y="53"/>
                    <a:pt x="431"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1475813" y="3664519"/>
              <a:ext cx="29011" cy="52789"/>
            </a:xfrm>
            <a:custGeom>
              <a:avLst/>
              <a:gdLst/>
              <a:ahLst/>
              <a:cxnLst/>
              <a:rect l="l" t="t" r="r" b="b"/>
              <a:pathLst>
                <a:path w="255" h="464" extrusionOk="0">
                  <a:moveTo>
                    <a:pt x="78" y="0"/>
                  </a:moveTo>
                  <a:cubicBezTo>
                    <a:pt x="39" y="0"/>
                    <a:pt x="0" y="42"/>
                    <a:pt x="27" y="87"/>
                  </a:cubicBezTo>
                  <a:cubicBezTo>
                    <a:pt x="29" y="87"/>
                    <a:pt x="122" y="253"/>
                    <a:pt x="56" y="380"/>
                  </a:cubicBezTo>
                  <a:cubicBezTo>
                    <a:pt x="42" y="408"/>
                    <a:pt x="52" y="442"/>
                    <a:pt x="80" y="457"/>
                  </a:cubicBezTo>
                  <a:cubicBezTo>
                    <a:pt x="88" y="461"/>
                    <a:pt x="97" y="463"/>
                    <a:pt x="105" y="463"/>
                  </a:cubicBezTo>
                  <a:cubicBezTo>
                    <a:pt x="127" y="463"/>
                    <a:pt x="146" y="453"/>
                    <a:pt x="156" y="434"/>
                  </a:cubicBezTo>
                  <a:cubicBezTo>
                    <a:pt x="254" y="248"/>
                    <a:pt x="131" y="38"/>
                    <a:pt x="125" y="29"/>
                  </a:cubicBezTo>
                  <a:cubicBezTo>
                    <a:pt x="113" y="9"/>
                    <a:pt x="95"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1195255" y="3880908"/>
              <a:ext cx="57909" cy="61094"/>
            </a:xfrm>
            <a:custGeom>
              <a:avLst/>
              <a:gdLst/>
              <a:ahLst/>
              <a:cxnLst/>
              <a:rect l="l" t="t" r="r" b="b"/>
              <a:pathLst>
                <a:path w="509" h="537" extrusionOk="0">
                  <a:moveTo>
                    <a:pt x="425" y="1"/>
                  </a:moveTo>
                  <a:cubicBezTo>
                    <a:pt x="410" y="1"/>
                    <a:pt x="394" y="7"/>
                    <a:pt x="382" y="23"/>
                  </a:cubicBezTo>
                  <a:lnTo>
                    <a:pt x="20" y="443"/>
                  </a:lnTo>
                  <a:cubicBezTo>
                    <a:pt x="1" y="466"/>
                    <a:pt x="3" y="502"/>
                    <a:pt x="26" y="523"/>
                  </a:cubicBezTo>
                  <a:cubicBezTo>
                    <a:pt x="37" y="532"/>
                    <a:pt x="50" y="536"/>
                    <a:pt x="62" y="536"/>
                  </a:cubicBezTo>
                  <a:cubicBezTo>
                    <a:pt x="79" y="536"/>
                    <a:pt x="96" y="530"/>
                    <a:pt x="107" y="517"/>
                  </a:cubicBezTo>
                  <a:lnTo>
                    <a:pt x="469" y="98"/>
                  </a:lnTo>
                  <a:cubicBezTo>
                    <a:pt x="508" y="55"/>
                    <a:pt x="468" y="1"/>
                    <a:pt x="4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1109359" y="3805138"/>
              <a:ext cx="79525" cy="45849"/>
            </a:xfrm>
            <a:custGeom>
              <a:avLst/>
              <a:gdLst/>
              <a:ahLst/>
              <a:cxnLst/>
              <a:rect l="l" t="t" r="r" b="b"/>
              <a:pathLst>
                <a:path w="699" h="403" extrusionOk="0">
                  <a:moveTo>
                    <a:pt x="615" y="0"/>
                  </a:moveTo>
                  <a:cubicBezTo>
                    <a:pt x="605" y="0"/>
                    <a:pt x="594" y="3"/>
                    <a:pt x="583" y="10"/>
                  </a:cubicBezTo>
                  <a:lnTo>
                    <a:pt x="49" y="296"/>
                  </a:lnTo>
                  <a:cubicBezTo>
                    <a:pt x="0" y="325"/>
                    <a:pt x="19" y="400"/>
                    <a:pt x="75" y="402"/>
                  </a:cubicBezTo>
                  <a:cubicBezTo>
                    <a:pt x="85" y="402"/>
                    <a:pt x="94" y="400"/>
                    <a:pt x="102" y="398"/>
                  </a:cubicBezTo>
                  <a:lnTo>
                    <a:pt x="636" y="110"/>
                  </a:lnTo>
                  <a:cubicBezTo>
                    <a:pt x="699" y="84"/>
                    <a:pt x="667" y="0"/>
                    <a:pt x="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1096047" y="3718559"/>
              <a:ext cx="69741" cy="15473"/>
            </a:xfrm>
            <a:custGeom>
              <a:avLst/>
              <a:gdLst/>
              <a:ahLst/>
              <a:cxnLst/>
              <a:rect l="l" t="t" r="r" b="b"/>
              <a:pathLst>
                <a:path w="613" h="136" extrusionOk="0">
                  <a:moveTo>
                    <a:pt x="555" y="1"/>
                  </a:moveTo>
                  <a:cubicBezTo>
                    <a:pt x="554" y="1"/>
                    <a:pt x="552" y="1"/>
                    <a:pt x="551" y="1"/>
                  </a:cubicBezTo>
                  <a:lnTo>
                    <a:pt x="77" y="20"/>
                  </a:lnTo>
                  <a:cubicBezTo>
                    <a:pt x="0" y="20"/>
                    <a:pt x="2" y="135"/>
                    <a:pt x="79" y="135"/>
                  </a:cubicBezTo>
                  <a:lnTo>
                    <a:pt x="81" y="135"/>
                  </a:lnTo>
                  <a:lnTo>
                    <a:pt x="558" y="116"/>
                  </a:lnTo>
                  <a:cubicBezTo>
                    <a:pt x="587" y="114"/>
                    <a:pt x="613" y="86"/>
                    <a:pt x="611" y="56"/>
                  </a:cubicBezTo>
                  <a:cubicBezTo>
                    <a:pt x="611" y="26"/>
                    <a:pt x="585" y="1"/>
                    <a:pt x="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1110724" y="3616850"/>
              <a:ext cx="94315" cy="30490"/>
            </a:xfrm>
            <a:custGeom>
              <a:avLst/>
              <a:gdLst/>
              <a:ahLst/>
              <a:cxnLst/>
              <a:rect l="l" t="t" r="r" b="b"/>
              <a:pathLst>
                <a:path w="829" h="268" extrusionOk="0">
                  <a:moveTo>
                    <a:pt x="67" y="1"/>
                  </a:moveTo>
                  <a:cubicBezTo>
                    <a:pt x="40" y="1"/>
                    <a:pt x="15" y="19"/>
                    <a:pt x="7" y="46"/>
                  </a:cubicBezTo>
                  <a:cubicBezTo>
                    <a:pt x="1" y="76"/>
                    <a:pt x="20" y="108"/>
                    <a:pt x="52" y="114"/>
                  </a:cubicBezTo>
                  <a:lnTo>
                    <a:pt x="737" y="267"/>
                  </a:lnTo>
                  <a:lnTo>
                    <a:pt x="750" y="267"/>
                  </a:lnTo>
                  <a:cubicBezTo>
                    <a:pt x="818" y="267"/>
                    <a:pt x="829" y="169"/>
                    <a:pt x="763" y="154"/>
                  </a:cubicBezTo>
                  <a:lnTo>
                    <a:pt x="75" y="1"/>
                  </a:lnTo>
                  <a:cubicBezTo>
                    <a:pt x="73" y="1"/>
                    <a:pt x="70"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1487758" y="3525379"/>
              <a:ext cx="67238" cy="54610"/>
            </a:xfrm>
            <a:custGeom>
              <a:avLst/>
              <a:gdLst/>
              <a:ahLst/>
              <a:cxnLst/>
              <a:rect l="l" t="t" r="r" b="b"/>
              <a:pathLst>
                <a:path w="591" h="480" extrusionOk="0">
                  <a:moveTo>
                    <a:pt x="506" y="0"/>
                  </a:moveTo>
                  <a:cubicBezTo>
                    <a:pt x="493" y="0"/>
                    <a:pt x="479" y="5"/>
                    <a:pt x="466" y="18"/>
                  </a:cubicBezTo>
                  <a:lnTo>
                    <a:pt x="28" y="380"/>
                  </a:lnTo>
                  <a:cubicBezTo>
                    <a:pt x="5" y="399"/>
                    <a:pt x="0" y="435"/>
                    <a:pt x="20" y="458"/>
                  </a:cubicBezTo>
                  <a:cubicBezTo>
                    <a:pt x="32" y="471"/>
                    <a:pt x="47" y="480"/>
                    <a:pt x="64" y="480"/>
                  </a:cubicBezTo>
                  <a:cubicBezTo>
                    <a:pt x="77" y="480"/>
                    <a:pt x="90" y="475"/>
                    <a:pt x="100" y="467"/>
                  </a:cubicBezTo>
                  <a:lnTo>
                    <a:pt x="539" y="105"/>
                  </a:lnTo>
                  <a:cubicBezTo>
                    <a:pt x="591" y="68"/>
                    <a:pt x="553" y="0"/>
                    <a:pt x="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1542254" y="3603652"/>
              <a:ext cx="118207" cy="39251"/>
            </a:xfrm>
            <a:custGeom>
              <a:avLst/>
              <a:gdLst/>
              <a:ahLst/>
              <a:cxnLst/>
              <a:rect l="l" t="t" r="r" b="b"/>
              <a:pathLst>
                <a:path w="1039" h="345" extrusionOk="0">
                  <a:moveTo>
                    <a:pt x="957" y="1"/>
                  </a:moveTo>
                  <a:cubicBezTo>
                    <a:pt x="952" y="1"/>
                    <a:pt x="948" y="1"/>
                    <a:pt x="943" y="2"/>
                  </a:cubicBezTo>
                  <a:lnTo>
                    <a:pt x="66" y="232"/>
                  </a:lnTo>
                  <a:cubicBezTo>
                    <a:pt x="0" y="247"/>
                    <a:pt x="13" y="345"/>
                    <a:pt x="81" y="345"/>
                  </a:cubicBezTo>
                  <a:cubicBezTo>
                    <a:pt x="85" y="345"/>
                    <a:pt x="90" y="343"/>
                    <a:pt x="94" y="343"/>
                  </a:cubicBezTo>
                  <a:lnTo>
                    <a:pt x="973" y="113"/>
                  </a:lnTo>
                  <a:cubicBezTo>
                    <a:pt x="1038" y="95"/>
                    <a:pt x="1019" y="1"/>
                    <a:pt x="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1555338" y="3705703"/>
              <a:ext cx="83166" cy="21730"/>
            </a:xfrm>
            <a:custGeom>
              <a:avLst/>
              <a:gdLst/>
              <a:ahLst/>
              <a:cxnLst/>
              <a:rect l="l" t="t" r="r" b="b"/>
              <a:pathLst>
                <a:path w="731" h="191" extrusionOk="0">
                  <a:moveTo>
                    <a:pt x="60" y="1"/>
                  </a:moveTo>
                  <a:cubicBezTo>
                    <a:pt x="32" y="1"/>
                    <a:pt x="8" y="21"/>
                    <a:pt x="4" y="50"/>
                  </a:cubicBezTo>
                  <a:cubicBezTo>
                    <a:pt x="0" y="82"/>
                    <a:pt x="24" y="110"/>
                    <a:pt x="53" y="114"/>
                  </a:cubicBezTo>
                  <a:lnTo>
                    <a:pt x="645" y="191"/>
                  </a:lnTo>
                  <a:lnTo>
                    <a:pt x="651" y="191"/>
                  </a:lnTo>
                  <a:cubicBezTo>
                    <a:pt x="724" y="191"/>
                    <a:pt x="730" y="86"/>
                    <a:pt x="660" y="78"/>
                  </a:cubicBezTo>
                  <a:lnTo>
                    <a:pt x="68" y="1"/>
                  </a:lnTo>
                  <a:cubicBezTo>
                    <a:pt x="66" y="1"/>
                    <a:pt x="63"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1544302" y="3798994"/>
              <a:ext cx="83507" cy="41071"/>
            </a:xfrm>
            <a:custGeom>
              <a:avLst/>
              <a:gdLst/>
              <a:ahLst/>
              <a:cxnLst/>
              <a:rect l="l" t="t" r="r" b="b"/>
              <a:pathLst>
                <a:path w="734" h="361" extrusionOk="0">
                  <a:moveTo>
                    <a:pt x="82" y="0"/>
                  </a:moveTo>
                  <a:cubicBezTo>
                    <a:pt x="28" y="0"/>
                    <a:pt x="1" y="81"/>
                    <a:pt x="59" y="109"/>
                  </a:cubicBezTo>
                  <a:lnTo>
                    <a:pt x="631" y="356"/>
                  </a:lnTo>
                  <a:cubicBezTo>
                    <a:pt x="638" y="360"/>
                    <a:pt x="646" y="360"/>
                    <a:pt x="653" y="360"/>
                  </a:cubicBezTo>
                  <a:cubicBezTo>
                    <a:pt x="714" y="360"/>
                    <a:pt x="733" y="277"/>
                    <a:pt x="676" y="252"/>
                  </a:cubicBezTo>
                  <a:lnTo>
                    <a:pt x="106" y="5"/>
                  </a:lnTo>
                  <a:cubicBezTo>
                    <a:pt x="98" y="2"/>
                    <a:pt x="90" y="0"/>
                    <a:pt x="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1177393" y="3521056"/>
              <a:ext cx="66442" cy="54837"/>
            </a:xfrm>
            <a:custGeom>
              <a:avLst/>
              <a:gdLst/>
              <a:ahLst/>
              <a:cxnLst/>
              <a:rect l="l" t="t" r="r" b="b"/>
              <a:pathLst>
                <a:path w="584" h="482" extrusionOk="0">
                  <a:moveTo>
                    <a:pt x="84" y="0"/>
                  </a:moveTo>
                  <a:cubicBezTo>
                    <a:pt x="38" y="0"/>
                    <a:pt x="1" y="65"/>
                    <a:pt x="49" y="105"/>
                  </a:cubicBezTo>
                  <a:lnTo>
                    <a:pt x="468" y="467"/>
                  </a:lnTo>
                  <a:cubicBezTo>
                    <a:pt x="479" y="475"/>
                    <a:pt x="492" y="479"/>
                    <a:pt x="507" y="479"/>
                  </a:cubicBezTo>
                  <a:lnTo>
                    <a:pt x="507" y="481"/>
                  </a:lnTo>
                  <a:cubicBezTo>
                    <a:pt x="560" y="481"/>
                    <a:pt x="583" y="415"/>
                    <a:pt x="543" y="381"/>
                  </a:cubicBezTo>
                  <a:lnTo>
                    <a:pt x="124" y="18"/>
                  </a:lnTo>
                  <a:cubicBezTo>
                    <a:pt x="111" y="5"/>
                    <a:pt x="97" y="0"/>
                    <a:pt x="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1310049" y="3447675"/>
              <a:ext cx="27191" cy="104213"/>
            </a:xfrm>
            <a:custGeom>
              <a:avLst/>
              <a:gdLst/>
              <a:ahLst/>
              <a:cxnLst/>
              <a:rect l="l" t="t" r="r" b="b"/>
              <a:pathLst>
                <a:path w="239" h="916" extrusionOk="0">
                  <a:moveTo>
                    <a:pt x="65" y="1"/>
                  </a:moveTo>
                  <a:cubicBezTo>
                    <a:pt x="33" y="1"/>
                    <a:pt x="1" y="24"/>
                    <a:pt x="7" y="67"/>
                  </a:cubicBezTo>
                  <a:lnTo>
                    <a:pt x="122" y="867"/>
                  </a:lnTo>
                  <a:cubicBezTo>
                    <a:pt x="126" y="894"/>
                    <a:pt x="149" y="916"/>
                    <a:pt x="179" y="916"/>
                  </a:cubicBezTo>
                  <a:cubicBezTo>
                    <a:pt x="181" y="916"/>
                    <a:pt x="183" y="916"/>
                    <a:pt x="188" y="914"/>
                  </a:cubicBezTo>
                  <a:cubicBezTo>
                    <a:pt x="217" y="909"/>
                    <a:pt x="239" y="882"/>
                    <a:pt x="234" y="850"/>
                  </a:cubicBezTo>
                  <a:lnTo>
                    <a:pt x="122" y="50"/>
                  </a:lnTo>
                  <a:cubicBezTo>
                    <a:pt x="117" y="16"/>
                    <a:pt x="91"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405389" y="3471794"/>
              <a:ext cx="36634" cy="75771"/>
            </a:xfrm>
            <a:custGeom>
              <a:avLst/>
              <a:gdLst/>
              <a:ahLst/>
              <a:cxnLst/>
              <a:rect l="l" t="t" r="r" b="b"/>
              <a:pathLst>
                <a:path w="322" h="666" extrusionOk="0">
                  <a:moveTo>
                    <a:pt x="252" y="0"/>
                  </a:moveTo>
                  <a:cubicBezTo>
                    <a:pt x="232" y="0"/>
                    <a:pt x="211" y="11"/>
                    <a:pt x="201" y="36"/>
                  </a:cubicBezTo>
                  <a:lnTo>
                    <a:pt x="11" y="589"/>
                  </a:lnTo>
                  <a:cubicBezTo>
                    <a:pt x="1" y="619"/>
                    <a:pt x="16" y="651"/>
                    <a:pt x="46" y="661"/>
                  </a:cubicBezTo>
                  <a:cubicBezTo>
                    <a:pt x="52" y="663"/>
                    <a:pt x="58" y="665"/>
                    <a:pt x="65" y="665"/>
                  </a:cubicBezTo>
                  <a:cubicBezTo>
                    <a:pt x="88" y="665"/>
                    <a:pt x="109" y="651"/>
                    <a:pt x="118" y="627"/>
                  </a:cubicBezTo>
                  <a:lnTo>
                    <a:pt x="309" y="74"/>
                  </a:lnTo>
                  <a:cubicBezTo>
                    <a:pt x="321" y="30"/>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31"/>
          <p:cNvSpPr/>
          <p:nvPr/>
        </p:nvSpPr>
        <p:spPr>
          <a:xfrm>
            <a:off x="1497405" y="4460724"/>
            <a:ext cx="131443" cy="131113"/>
          </a:xfrm>
          <a:custGeom>
            <a:avLst/>
            <a:gdLst/>
            <a:ahLst/>
            <a:cxnLst/>
            <a:rect l="l" t="t" r="r" b="b"/>
            <a:pathLst>
              <a:path w="795" h="793" extrusionOk="0">
                <a:moveTo>
                  <a:pt x="400" y="116"/>
                </a:moveTo>
                <a:cubicBezTo>
                  <a:pt x="474" y="116"/>
                  <a:pt x="546" y="146"/>
                  <a:pt x="597" y="199"/>
                </a:cubicBezTo>
                <a:cubicBezTo>
                  <a:pt x="773" y="375"/>
                  <a:pt x="648" y="677"/>
                  <a:pt x="399" y="677"/>
                </a:cubicBezTo>
                <a:cubicBezTo>
                  <a:pt x="243" y="677"/>
                  <a:pt x="118" y="552"/>
                  <a:pt x="118" y="396"/>
                </a:cubicBezTo>
                <a:cubicBezTo>
                  <a:pt x="118" y="241"/>
                  <a:pt x="245" y="116"/>
                  <a:pt x="400" y="116"/>
                </a:cubicBezTo>
                <a:close/>
                <a:moveTo>
                  <a:pt x="399" y="1"/>
                </a:moveTo>
                <a:cubicBezTo>
                  <a:pt x="180" y="1"/>
                  <a:pt x="3" y="177"/>
                  <a:pt x="3" y="396"/>
                </a:cubicBezTo>
                <a:cubicBezTo>
                  <a:pt x="1" y="614"/>
                  <a:pt x="180" y="792"/>
                  <a:pt x="397" y="792"/>
                </a:cubicBezTo>
                <a:lnTo>
                  <a:pt x="399" y="792"/>
                </a:lnTo>
                <a:cubicBezTo>
                  <a:pt x="618" y="792"/>
                  <a:pt x="795" y="614"/>
                  <a:pt x="795" y="396"/>
                </a:cubicBezTo>
                <a:cubicBezTo>
                  <a:pt x="795" y="177"/>
                  <a:pt x="616"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31"/>
          <p:cNvGrpSpPr/>
          <p:nvPr/>
        </p:nvGrpSpPr>
        <p:grpSpPr>
          <a:xfrm rot="1195902">
            <a:off x="6498099" y="515557"/>
            <a:ext cx="2277140" cy="703509"/>
            <a:chOff x="4410633" y="780024"/>
            <a:chExt cx="2277139" cy="703508"/>
          </a:xfrm>
        </p:grpSpPr>
        <p:sp>
          <p:nvSpPr>
            <p:cNvPr id="603" name="Google Shape;603;p31"/>
            <p:cNvSpPr/>
            <p:nvPr/>
          </p:nvSpPr>
          <p:spPr>
            <a:xfrm>
              <a:off x="6325847" y="1137480"/>
              <a:ext cx="167983" cy="101187"/>
            </a:xfrm>
            <a:custGeom>
              <a:avLst/>
              <a:gdLst/>
              <a:ahLst/>
              <a:cxnLst/>
              <a:rect l="l" t="t" r="r" b="b"/>
              <a:pathLst>
                <a:path w="1016" h="612" extrusionOk="0">
                  <a:moveTo>
                    <a:pt x="956" y="0"/>
                  </a:moveTo>
                  <a:cubicBezTo>
                    <a:pt x="954" y="0"/>
                    <a:pt x="953" y="0"/>
                    <a:pt x="952" y="1"/>
                  </a:cubicBezTo>
                  <a:cubicBezTo>
                    <a:pt x="562" y="30"/>
                    <a:pt x="86" y="84"/>
                    <a:pt x="22" y="160"/>
                  </a:cubicBezTo>
                  <a:cubicBezTo>
                    <a:pt x="7" y="179"/>
                    <a:pt x="1" y="205"/>
                    <a:pt x="3" y="228"/>
                  </a:cubicBezTo>
                  <a:cubicBezTo>
                    <a:pt x="13" y="341"/>
                    <a:pt x="243" y="539"/>
                    <a:pt x="313" y="596"/>
                  </a:cubicBezTo>
                  <a:cubicBezTo>
                    <a:pt x="324" y="605"/>
                    <a:pt x="337" y="609"/>
                    <a:pt x="350" y="609"/>
                  </a:cubicBezTo>
                  <a:lnTo>
                    <a:pt x="350" y="611"/>
                  </a:lnTo>
                  <a:cubicBezTo>
                    <a:pt x="403" y="611"/>
                    <a:pt x="426" y="545"/>
                    <a:pt x="386" y="511"/>
                  </a:cubicBezTo>
                  <a:cubicBezTo>
                    <a:pt x="258" y="405"/>
                    <a:pt x="141" y="284"/>
                    <a:pt x="120" y="233"/>
                  </a:cubicBezTo>
                  <a:cubicBezTo>
                    <a:pt x="211" y="194"/>
                    <a:pt x="613" y="143"/>
                    <a:pt x="960" y="115"/>
                  </a:cubicBezTo>
                  <a:cubicBezTo>
                    <a:pt x="992" y="113"/>
                    <a:pt x="1016" y="86"/>
                    <a:pt x="1014" y="54"/>
                  </a:cubicBezTo>
                  <a:cubicBezTo>
                    <a:pt x="1010" y="23"/>
                    <a:pt x="984" y="0"/>
                    <a:pt x="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6267484" y="1033649"/>
              <a:ext cx="420288" cy="449883"/>
            </a:xfrm>
            <a:custGeom>
              <a:avLst/>
              <a:gdLst/>
              <a:ahLst/>
              <a:cxnLst/>
              <a:rect l="l" t="t" r="r" b="b"/>
              <a:pathLst>
                <a:path w="2542" h="2721" extrusionOk="0">
                  <a:moveTo>
                    <a:pt x="1645" y="124"/>
                  </a:moveTo>
                  <a:cubicBezTo>
                    <a:pt x="1760" y="288"/>
                    <a:pt x="2226" y="1676"/>
                    <a:pt x="2369" y="2329"/>
                  </a:cubicBezTo>
                  <a:cubicBezTo>
                    <a:pt x="2156" y="1933"/>
                    <a:pt x="1752" y="1261"/>
                    <a:pt x="1392" y="671"/>
                  </a:cubicBezTo>
                  <a:cubicBezTo>
                    <a:pt x="1452" y="469"/>
                    <a:pt x="1560" y="192"/>
                    <a:pt x="1645" y="124"/>
                  </a:cubicBezTo>
                  <a:close/>
                  <a:moveTo>
                    <a:pt x="1007" y="1161"/>
                  </a:moveTo>
                  <a:cubicBezTo>
                    <a:pt x="1692" y="1957"/>
                    <a:pt x="2048" y="2346"/>
                    <a:pt x="2237" y="2535"/>
                  </a:cubicBezTo>
                  <a:cubicBezTo>
                    <a:pt x="1692" y="2308"/>
                    <a:pt x="324" y="1599"/>
                    <a:pt x="134" y="1433"/>
                  </a:cubicBezTo>
                  <a:cubicBezTo>
                    <a:pt x="228" y="1365"/>
                    <a:pt x="637" y="1246"/>
                    <a:pt x="1007" y="1161"/>
                  </a:cubicBezTo>
                  <a:close/>
                  <a:moveTo>
                    <a:pt x="1650" y="1"/>
                  </a:moveTo>
                  <a:cubicBezTo>
                    <a:pt x="1641" y="1"/>
                    <a:pt x="1633" y="3"/>
                    <a:pt x="1624" y="7"/>
                  </a:cubicBezTo>
                  <a:cubicBezTo>
                    <a:pt x="1447" y="77"/>
                    <a:pt x="1301" y="567"/>
                    <a:pt x="1275" y="663"/>
                  </a:cubicBezTo>
                  <a:cubicBezTo>
                    <a:pt x="1271" y="677"/>
                    <a:pt x="1273" y="695"/>
                    <a:pt x="1281" y="709"/>
                  </a:cubicBezTo>
                  <a:cubicBezTo>
                    <a:pt x="1609" y="1244"/>
                    <a:pt x="2090" y="2052"/>
                    <a:pt x="2301" y="2442"/>
                  </a:cubicBezTo>
                  <a:cubicBezTo>
                    <a:pt x="2011" y="2140"/>
                    <a:pt x="1447" y="1497"/>
                    <a:pt x="1071" y="1061"/>
                  </a:cubicBezTo>
                  <a:cubicBezTo>
                    <a:pt x="1060" y="1048"/>
                    <a:pt x="1044" y="1040"/>
                    <a:pt x="1027" y="1040"/>
                  </a:cubicBezTo>
                  <a:cubicBezTo>
                    <a:pt x="1023" y="1040"/>
                    <a:pt x="1019" y="1041"/>
                    <a:pt x="1015" y="1041"/>
                  </a:cubicBezTo>
                  <a:cubicBezTo>
                    <a:pt x="0" y="1267"/>
                    <a:pt x="7" y="1397"/>
                    <a:pt x="9" y="1439"/>
                  </a:cubicBezTo>
                  <a:cubicBezTo>
                    <a:pt x="11" y="1476"/>
                    <a:pt x="13" y="1561"/>
                    <a:pt x="1158" y="2146"/>
                  </a:cubicBezTo>
                  <a:cubicBezTo>
                    <a:pt x="1273" y="2206"/>
                    <a:pt x="2284" y="2721"/>
                    <a:pt x="2448" y="2721"/>
                  </a:cubicBezTo>
                  <a:cubicBezTo>
                    <a:pt x="2456" y="2721"/>
                    <a:pt x="2463" y="2718"/>
                    <a:pt x="2471" y="2716"/>
                  </a:cubicBezTo>
                  <a:lnTo>
                    <a:pt x="2475" y="2716"/>
                  </a:lnTo>
                  <a:cubicBezTo>
                    <a:pt x="2482" y="2714"/>
                    <a:pt x="2486" y="2712"/>
                    <a:pt x="2492" y="2708"/>
                  </a:cubicBezTo>
                  <a:cubicBezTo>
                    <a:pt x="2495" y="2706"/>
                    <a:pt x="2497" y="2706"/>
                    <a:pt x="2499" y="2704"/>
                  </a:cubicBezTo>
                  <a:cubicBezTo>
                    <a:pt x="2503" y="2699"/>
                    <a:pt x="2507" y="2695"/>
                    <a:pt x="2509" y="2691"/>
                  </a:cubicBezTo>
                  <a:cubicBezTo>
                    <a:pt x="2512" y="2689"/>
                    <a:pt x="2514" y="2684"/>
                    <a:pt x="2516" y="2682"/>
                  </a:cubicBezTo>
                  <a:cubicBezTo>
                    <a:pt x="2516" y="2680"/>
                    <a:pt x="2516" y="2678"/>
                    <a:pt x="2516" y="2678"/>
                  </a:cubicBezTo>
                  <a:cubicBezTo>
                    <a:pt x="2518" y="2674"/>
                    <a:pt x="2518" y="2669"/>
                    <a:pt x="2520" y="2665"/>
                  </a:cubicBezTo>
                  <a:cubicBezTo>
                    <a:pt x="2520" y="2663"/>
                    <a:pt x="2520" y="2661"/>
                    <a:pt x="2520" y="2657"/>
                  </a:cubicBezTo>
                  <a:cubicBezTo>
                    <a:pt x="2541" y="2374"/>
                    <a:pt x="1958" y="392"/>
                    <a:pt x="1752" y="77"/>
                  </a:cubicBezTo>
                  <a:cubicBezTo>
                    <a:pt x="1728" y="41"/>
                    <a:pt x="1696"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4410633" y="780024"/>
              <a:ext cx="1752908" cy="460300"/>
            </a:xfrm>
            <a:custGeom>
              <a:avLst/>
              <a:gdLst/>
              <a:ahLst/>
              <a:cxnLst/>
              <a:rect l="l" t="t" r="r" b="b"/>
              <a:pathLst>
                <a:path w="10602" h="2784" extrusionOk="0">
                  <a:moveTo>
                    <a:pt x="8062" y="0"/>
                  </a:moveTo>
                  <a:cubicBezTo>
                    <a:pt x="8033" y="0"/>
                    <a:pt x="8007" y="24"/>
                    <a:pt x="8003" y="54"/>
                  </a:cubicBezTo>
                  <a:cubicBezTo>
                    <a:pt x="8003" y="85"/>
                    <a:pt x="8026" y="113"/>
                    <a:pt x="8058" y="113"/>
                  </a:cubicBezTo>
                  <a:cubicBezTo>
                    <a:pt x="8133" y="117"/>
                    <a:pt x="8207" y="124"/>
                    <a:pt x="8280" y="134"/>
                  </a:cubicBezTo>
                  <a:lnTo>
                    <a:pt x="8288" y="134"/>
                  </a:lnTo>
                  <a:lnTo>
                    <a:pt x="8288" y="137"/>
                  </a:lnTo>
                  <a:cubicBezTo>
                    <a:pt x="8358" y="134"/>
                    <a:pt x="8365" y="34"/>
                    <a:pt x="8297" y="22"/>
                  </a:cubicBezTo>
                  <a:cubicBezTo>
                    <a:pt x="8220" y="11"/>
                    <a:pt x="8141" y="2"/>
                    <a:pt x="8062" y="0"/>
                  </a:cubicBezTo>
                  <a:close/>
                  <a:moveTo>
                    <a:pt x="7834" y="2"/>
                  </a:moveTo>
                  <a:cubicBezTo>
                    <a:pt x="7832" y="2"/>
                    <a:pt x="7830" y="2"/>
                    <a:pt x="7828" y="2"/>
                  </a:cubicBezTo>
                  <a:cubicBezTo>
                    <a:pt x="7750" y="9"/>
                    <a:pt x="7671" y="17"/>
                    <a:pt x="7596" y="30"/>
                  </a:cubicBezTo>
                  <a:cubicBezTo>
                    <a:pt x="7528" y="41"/>
                    <a:pt x="7537" y="143"/>
                    <a:pt x="7605" y="143"/>
                  </a:cubicBezTo>
                  <a:lnTo>
                    <a:pt x="7616" y="143"/>
                  </a:lnTo>
                  <a:cubicBezTo>
                    <a:pt x="7686" y="130"/>
                    <a:pt x="7762" y="122"/>
                    <a:pt x="7837" y="117"/>
                  </a:cubicBezTo>
                  <a:cubicBezTo>
                    <a:pt x="7911" y="113"/>
                    <a:pt x="7905" y="2"/>
                    <a:pt x="7834" y="2"/>
                  </a:cubicBezTo>
                  <a:close/>
                  <a:moveTo>
                    <a:pt x="8510" y="66"/>
                  </a:moveTo>
                  <a:cubicBezTo>
                    <a:pt x="8485" y="66"/>
                    <a:pt x="8462" y="84"/>
                    <a:pt x="8456" y="109"/>
                  </a:cubicBezTo>
                  <a:cubicBezTo>
                    <a:pt x="8448" y="141"/>
                    <a:pt x="8465" y="171"/>
                    <a:pt x="8497" y="179"/>
                  </a:cubicBezTo>
                  <a:cubicBezTo>
                    <a:pt x="8569" y="198"/>
                    <a:pt x="8639" y="222"/>
                    <a:pt x="8709" y="249"/>
                  </a:cubicBezTo>
                  <a:cubicBezTo>
                    <a:pt x="8716" y="251"/>
                    <a:pt x="8722" y="251"/>
                    <a:pt x="8729" y="251"/>
                  </a:cubicBezTo>
                  <a:cubicBezTo>
                    <a:pt x="8790" y="251"/>
                    <a:pt x="8807" y="164"/>
                    <a:pt x="8748" y="141"/>
                  </a:cubicBezTo>
                  <a:cubicBezTo>
                    <a:pt x="8675" y="113"/>
                    <a:pt x="8601" y="90"/>
                    <a:pt x="8524" y="68"/>
                  </a:cubicBezTo>
                  <a:cubicBezTo>
                    <a:pt x="8519" y="67"/>
                    <a:pt x="8515" y="66"/>
                    <a:pt x="8510" y="66"/>
                  </a:cubicBezTo>
                  <a:close/>
                  <a:moveTo>
                    <a:pt x="7382" y="77"/>
                  </a:moveTo>
                  <a:cubicBezTo>
                    <a:pt x="7377" y="77"/>
                    <a:pt x="7372" y="78"/>
                    <a:pt x="7367" y="79"/>
                  </a:cubicBezTo>
                  <a:cubicBezTo>
                    <a:pt x="7292" y="100"/>
                    <a:pt x="7218" y="126"/>
                    <a:pt x="7145" y="158"/>
                  </a:cubicBezTo>
                  <a:cubicBezTo>
                    <a:pt x="7088" y="181"/>
                    <a:pt x="7105" y="266"/>
                    <a:pt x="7166" y="266"/>
                  </a:cubicBezTo>
                  <a:lnTo>
                    <a:pt x="7166" y="268"/>
                  </a:lnTo>
                  <a:cubicBezTo>
                    <a:pt x="7173" y="266"/>
                    <a:pt x="7181" y="266"/>
                    <a:pt x="7190" y="262"/>
                  </a:cubicBezTo>
                  <a:cubicBezTo>
                    <a:pt x="7258" y="234"/>
                    <a:pt x="7326" y="209"/>
                    <a:pt x="7398" y="190"/>
                  </a:cubicBezTo>
                  <a:cubicBezTo>
                    <a:pt x="7463" y="168"/>
                    <a:pt x="7443" y="77"/>
                    <a:pt x="7382" y="77"/>
                  </a:cubicBezTo>
                  <a:close/>
                  <a:moveTo>
                    <a:pt x="8935" y="230"/>
                  </a:moveTo>
                  <a:cubicBezTo>
                    <a:pt x="8883" y="230"/>
                    <a:pt x="8853" y="309"/>
                    <a:pt x="8912" y="339"/>
                  </a:cubicBezTo>
                  <a:cubicBezTo>
                    <a:pt x="8978" y="371"/>
                    <a:pt x="9044" y="407"/>
                    <a:pt x="9107" y="447"/>
                  </a:cubicBezTo>
                  <a:cubicBezTo>
                    <a:pt x="9116" y="451"/>
                    <a:pt x="9127" y="456"/>
                    <a:pt x="9137" y="456"/>
                  </a:cubicBezTo>
                  <a:cubicBezTo>
                    <a:pt x="9138" y="456"/>
                    <a:pt x="9139" y="456"/>
                    <a:pt x="9140" y="456"/>
                  </a:cubicBezTo>
                  <a:cubicBezTo>
                    <a:pt x="9197" y="456"/>
                    <a:pt x="9219" y="379"/>
                    <a:pt x="9167" y="349"/>
                  </a:cubicBezTo>
                  <a:cubicBezTo>
                    <a:pt x="9101" y="309"/>
                    <a:pt x="9033" y="271"/>
                    <a:pt x="8963" y="237"/>
                  </a:cubicBezTo>
                  <a:cubicBezTo>
                    <a:pt x="8953" y="232"/>
                    <a:pt x="8944" y="230"/>
                    <a:pt x="8935" y="230"/>
                  </a:cubicBezTo>
                  <a:close/>
                  <a:moveTo>
                    <a:pt x="6964" y="253"/>
                  </a:moveTo>
                  <a:cubicBezTo>
                    <a:pt x="6955" y="253"/>
                    <a:pt x="6945" y="256"/>
                    <a:pt x="6935" y="262"/>
                  </a:cubicBezTo>
                  <a:cubicBezTo>
                    <a:pt x="6866" y="303"/>
                    <a:pt x="6800" y="347"/>
                    <a:pt x="6739" y="396"/>
                  </a:cubicBezTo>
                  <a:cubicBezTo>
                    <a:pt x="6698" y="430"/>
                    <a:pt x="6722" y="498"/>
                    <a:pt x="6775" y="498"/>
                  </a:cubicBezTo>
                  <a:lnTo>
                    <a:pt x="6775" y="500"/>
                  </a:lnTo>
                  <a:cubicBezTo>
                    <a:pt x="6788" y="500"/>
                    <a:pt x="6800" y="494"/>
                    <a:pt x="6811" y="486"/>
                  </a:cubicBezTo>
                  <a:cubicBezTo>
                    <a:pt x="6869" y="439"/>
                    <a:pt x="6928" y="398"/>
                    <a:pt x="6992" y="360"/>
                  </a:cubicBezTo>
                  <a:cubicBezTo>
                    <a:pt x="7046" y="328"/>
                    <a:pt x="7014" y="253"/>
                    <a:pt x="6964" y="253"/>
                  </a:cubicBezTo>
                  <a:close/>
                  <a:moveTo>
                    <a:pt x="5168" y="477"/>
                  </a:moveTo>
                  <a:cubicBezTo>
                    <a:pt x="5138" y="477"/>
                    <a:pt x="5113" y="500"/>
                    <a:pt x="5111" y="530"/>
                  </a:cubicBezTo>
                  <a:cubicBezTo>
                    <a:pt x="5109" y="562"/>
                    <a:pt x="5132" y="590"/>
                    <a:pt x="5162" y="592"/>
                  </a:cubicBezTo>
                  <a:cubicBezTo>
                    <a:pt x="5200" y="596"/>
                    <a:pt x="5238" y="600"/>
                    <a:pt x="5275" y="609"/>
                  </a:cubicBezTo>
                  <a:cubicBezTo>
                    <a:pt x="5309" y="617"/>
                    <a:pt x="5343" y="626"/>
                    <a:pt x="5377" y="637"/>
                  </a:cubicBezTo>
                  <a:cubicBezTo>
                    <a:pt x="5381" y="637"/>
                    <a:pt x="5387" y="637"/>
                    <a:pt x="5392" y="639"/>
                  </a:cubicBezTo>
                  <a:lnTo>
                    <a:pt x="5392" y="635"/>
                  </a:lnTo>
                  <a:cubicBezTo>
                    <a:pt x="5458" y="635"/>
                    <a:pt x="5472" y="541"/>
                    <a:pt x="5409" y="522"/>
                  </a:cubicBezTo>
                  <a:cubicBezTo>
                    <a:pt x="5372" y="513"/>
                    <a:pt x="5336" y="505"/>
                    <a:pt x="5298" y="496"/>
                  </a:cubicBezTo>
                  <a:cubicBezTo>
                    <a:pt x="5258" y="488"/>
                    <a:pt x="5215" y="481"/>
                    <a:pt x="5172" y="477"/>
                  </a:cubicBezTo>
                  <a:cubicBezTo>
                    <a:pt x="5171" y="477"/>
                    <a:pt x="5170" y="477"/>
                    <a:pt x="5168" y="477"/>
                  </a:cubicBezTo>
                  <a:close/>
                  <a:moveTo>
                    <a:pt x="4942" y="483"/>
                  </a:moveTo>
                  <a:cubicBezTo>
                    <a:pt x="4939" y="483"/>
                    <a:pt x="4937" y="483"/>
                    <a:pt x="4934" y="483"/>
                  </a:cubicBezTo>
                  <a:cubicBezTo>
                    <a:pt x="4855" y="492"/>
                    <a:pt x="4777" y="507"/>
                    <a:pt x="4700" y="530"/>
                  </a:cubicBezTo>
                  <a:cubicBezTo>
                    <a:pt x="4638" y="549"/>
                    <a:pt x="4651" y="640"/>
                    <a:pt x="4716" y="643"/>
                  </a:cubicBezTo>
                  <a:lnTo>
                    <a:pt x="4716" y="643"/>
                  </a:lnTo>
                  <a:cubicBezTo>
                    <a:pt x="4722" y="643"/>
                    <a:pt x="4728" y="641"/>
                    <a:pt x="4732" y="639"/>
                  </a:cubicBezTo>
                  <a:cubicBezTo>
                    <a:pt x="4802" y="620"/>
                    <a:pt x="4874" y="605"/>
                    <a:pt x="4947" y="596"/>
                  </a:cubicBezTo>
                  <a:cubicBezTo>
                    <a:pt x="5019" y="588"/>
                    <a:pt x="5009" y="483"/>
                    <a:pt x="4942" y="483"/>
                  </a:cubicBezTo>
                  <a:close/>
                  <a:moveTo>
                    <a:pt x="4716" y="643"/>
                  </a:moveTo>
                  <a:cubicBezTo>
                    <a:pt x="4716" y="643"/>
                    <a:pt x="4715" y="643"/>
                    <a:pt x="4715" y="643"/>
                  </a:cubicBezTo>
                  <a:lnTo>
                    <a:pt x="4717" y="643"/>
                  </a:lnTo>
                  <a:cubicBezTo>
                    <a:pt x="4717" y="643"/>
                    <a:pt x="4716" y="643"/>
                    <a:pt x="4716" y="643"/>
                  </a:cubicBezTo>
                  <a:close/>
                  <a:moveTo>
                    <a:pt x="9322" y="467"/>
                  </a:moveTo>
                  <a:cubicBezTo>
                    <a:pt x="9274" y="467"/>
                    <a:pt x="9239" y="537"/>
                    <a:pt x="9290" y="573"/>
                  </a:cubicBezTo>
                  <a:cubicBezTo>
                    <a:pt x="9350" y="615"/>
                    <a:pt x="9410" y="664"/>
                    <a:pt x="9467" y="713"/>
                  </a:cubicBezTo>
                  <a:cubicBezTo>
                    <a:pt x="9478" y="722"/>
                    <a:pt x="9490" y="726"/>
                    <a:pt x="9505" y="726"/>
                  </a:cubicBezTo>
                  <a:cubicBezTo>
                    <a:pt x="9559" y="726"/>
                    <a:pt x="9582" y="660"/>
                    <a:pt x="9542" y="626"/>
                  </a:cubicBezTo>
                  <a:cubicBezTo>
                    <a:pt x="9482" y="575"/>
                    <a:pt x="9420" y="526"/>
                    <a:pt x="9359" y="481"/>
                  </a:cubicBezTo>
                  <a:cubicBezTo>
                    <a:pt x="9346" y="471"/>
                    <a:pt x="9334" y="467"/>
                    <a:pt x="9322" y="467"/>
                  </a:cubicBezTo>
                  <a:close/>
                  <a:moveTo>
                    <a:pt x="5604" y="597"/>
                  </a:moveTo>
                  <a:cubicBezTo>
                    <a:pt x="5548" y="597"/>
                    <a:pt x="5521" y="683"/>
                    <a:pt x="5583" y="709"/>
                  </a:cubicBezTo>
                  <a:cubicBezTo>
                    <a:pt x="5651" y="737"/>
                    <a:pt x="5719" y="771"/>
                    <a:pt x="5783" y="807"/>
                  </a:cubicBezTo>
                  <a:cubicBezTo>
                    <a:pt x="5792" y="813"/>
                    <a:pt x="5800" y="815"/>
                    <a:pt x="5811" y="815"/>
                  </a:cubicBezTo>
                  <a:cubicBezTo>
                    <a:pt x="5870" y="815"/>
                    <a:pt x="5892" y="739"/>
                    <a:pt x="5841" y="709"/>
                  </a:cubicBezTo>
                  <a:cubicBezTo>
                    <a:pt x="5773" y="669"/>
                    <a:pt x="5702" y="632"/>
                    <a:pt x="5628" y="603"/>
                  </a:cubicBezTo>
                  <a:cubicBezTo>
                    <a:pt x="5619" y="599"/>
                    <a:pt x="5611" y="597"/>
                    <a:pt x="5604" y="597"/>
                  </a:cubicBezTo>
                  <a:close/>
                  <a:moveTo>
                    <a:pt x="4500" y="606"/>
                  </a:moveTo>
                  <a:cubicBezTo>
                    <a:pt x="4493" y="606"/>
                    <a:pt x="4485" y="608"/>
                    <a:pt x="4476" y="611"/>
                  </a:cubicBezTo>
                  <a:cubicBezTo>
                    <a:pt x="4406" y="643"/>
                    <a:pt x="4336" y="679"/>
                    <a:pt x="4268" y="718"/>
                  </a:cubicBezTo>
                  <a:cubicBezTo>
                    <a:pt x="4219" y="747"/>
                    <a:pt x="4238" y="824"/>
                    <a:pt x="4298" y="824"/>
                  </a:cubicBezTo>
                  <a:lnTo>
                    <a:pt x="4298" y="826"/>
                  </a:lnTo>
                  <a:cubicBezTo>
                    <a:pt x="4308" y="826"/>
                    <a:pt x="4317" y="822"/>
                    <a:pt x="4325" y="818"/>
                  </a:cubicBezTo>
                  <a:cubicBezTo>
                    <a:pt x="4389" y="779"/>
                    <a:pt x="4455" y="745"/>
                    <a:pt x="4523" y="715"/>
                  </a:cubicBezTo>
                  <a:cubicBezTo>
                    <a:pt x="4583" y="687"/>
                    <a:pt x="4556" y="606"/>
                    <a:pt x="4500" y="606"/>
                  </a:cubicBezTo>
                  <a:close/>
                  <a:moveTo>
                    <a:pt x="6609" y="537"/>
                  </a:moveTo>
                  <a:cubicBezTo>
                    <a:pt x="6594" y="537"/>
                    <a:pt x="6579" y="544"/>
                    <a:pt x="6566" y="560"/>
                  </a:cubicBezTo>
                  <a:cubicBezTo>
                    <a:pt x="6513" y="617"/>
                    <a:pt x="6464" y="681"/>
                    <a:pt x="6420" y="745"/>
                  </a:cubicBezTo>
                  <a:cubicBezTo>
                    <a:pt x="6402" y="773"/>
                    <a:pt x="6409" y="809"/>
                    <a:pt x="6437" y="826"/>
                  </a:cubicBezTo>
                  <a:cubicBezTo>
                    <a:pt x="6445" y="832"/>
                    <a:pt x="6456" y="835"/>
                    <a:pt x="6468" y="835"/>
                  </a:cubicBezTo>
                  <a:lnTo>
                    <a:pt x="6468" y="837"/>
                  </a:lnTo>
                  <a:cubicBezTo>
                    <a:pt x="6488" y="837"/>
                    <a:pt x="6505" y="826"/>
                    <a:pt x="6515" y="809"/>
                  </a:cubicBezTo>
                  <a:cubicBezTo>
                    <a:pt x="6556" y="749"/>
                    <a:pt x="6600" y="690"/>
                    <a:pt x="6649" y="637"/>
                  </a:cubicBezTo>
                  <a:cubicBezTo>
                    <a:pt x="6694" y="594"/>
                    <a:pt x="6653" y="537"/>
                    <a:pt x="6609" y="537"/>
                  </a:cubicBezTo>
                  <a:close/>
                  <a:moveTo>
                    <a:pt x="2042" y="811"/>
                  </a:moveTo>
                  <a:cubicBezTo>
                    <a:pt x="2002" y="811"/>
                    <a:pt x="1962" y="812"/>
                    <a:pt x="1923" y="815"/>
                  </a:cubicBezTo>
                  <a:cubicBezTo>
                    <a:pt x="1891" y="820"/>
                    <a:pt x="1867" y="847"/>
                    <a:pt x="1869" y="879"/>
                  </a:cubicBezTo>
                  <a:cubicBezTo>
                    <a:pt x="1874" y="908"/>
                    <a:pt x="1899" y="930"/>
                    <a:pt x="1929" y="930"/>
                  </a:cubicBezTo>
                  <a:cubicBezTo>
                    <a:pt x="1931" y="930"/>
                    <a:pt x="1932" y="930"/>
                    <a:pt x="1933" y="930"/>
                  </a:cubicBezTo>
                  <a:cubicBezTo>
                    <a:pt x="1969" y="927"/>
                    <a:pt x="2006" y="926"/>
                    <a:pt x="2042" y="926"/>
                  </a:cubicBezTo>
                  <a:cubicBezTo>
                    <a:pt x="2078" y="926"/>
                    <a:pt x="2114" y="927"/>
                    <a:pt x="2150" y="930"/>
                  </a:cubicBezTo>
                  <a:lnTo>
                    <a:pt x="2157" y="930"/>
                  </a:lnTo>
                  <a:cubicBezTo>
                    <a:pt x="2229" y="930"/>
                    <a:pt x="2233" y="824"/>
                    <a:pt x="2161" y="815"/>
                  </a:cubicBezTo>
                  <a:cubicBezTo>
                    <a:pt x="2122" y="812"/>
                    <a:pt x="2082" y="811"/>
                    <a:pt x="2042" y="811"/>
                  </a:cubicBezTo>
                  <a:close/>
                  <a:moveTo>
                    <a:pt x="2376" y="856"/>
                  </a:moveTo>
                  <a:cubicBezTo>
                    <a:pt x="2315" y="856"/>
                    <a:pt x="2297" y="951"/>
                    <a:pt x="2365" y="969"/>
                  </a:cubicBezTo>
                  <a:cubicBezTo>
                    <a:pt x="2438" y="986"/>
                    <a:pt x="2508" y="1009"/>
                    <a:pt x="2578" y="1035"/>
                  </a:cubicBezTo>
                  <a:cubicBezTo>
                    <a:pt x="2585" y="1037"/>
                    <a:pt x="2591" y="1039"/>
                    <a:pt x="2597" y="1039"/>
                  </a:cubicBezTo>
                  <a:cubicBezTo>
                    <a:pt x="2661" y="1039"/>
                    <a:pt x="2676" y="949"/>
                    <a:pt x="2616" y="928"/>
                  </a:cubicBezTo>
                  <a:cubicBezTo>
                    <a:pt x="2544" y="901"/>
                    <a:pt x="2470" y="877"/>
                    <a:pt x="2393" y="858"/>
                  </a:cubicBezTo>
                  <a:cubicBezTo>
                    <a:pt x="2387" y="856"/>
                    <a:pt x="2382" y="856"/>
                    <a:pt x="2376" y="856"/>
                  </a:cubicBezTo>
                  <a:close/>
                  <a:moveTo>
                    <a:pt x="9675" y="768"/>
                  </a:moveTo>
                  <a:cubicBezTo>
                    <a:pt x="9631" y="768"/>
                    <a:pt x="9595" y="823"/>
                    <a:pt x="9633" y="864"/>
                  </a:cubicBezTo>
                  <a:cubicBezTo>
                    <a:pt x="9688" y="918"/>
                    <a:pt x="9739" y="973"/>
                    <a:pt x="9791" y="1026"/>
                  </a:cubicBezTo>
                  <a:cubicBezTo>
                    <a:pt x="9801" y="1039"/>
                    <a:pt x="9816" y="1045"/>
                    <a:pt x="9833" y="1045"/>
                  </a:cubicBezTo>
                  <a:cubicBezTo>
                    <a:pt x="9846" y="1045"/>
                    <a:pt x="9861" y="1039"/>
                    <a:pt x="9871" y="1030"/>
                  </a:cubicBezTo>
                  <a:cubicBezTo>
                    <a:pt x="9893" y="1009"/>
                    <a:pt x="9895" y="973"/>
                    <a:pt x="9874" y="949"/>
                  </a:cubicBezTo>
                  <a:cubicBezTo>
                    <a:pt x="9822" y="894"/>
                    <a:pt x="9769" y="837"/>
                    <a:pt x="9714" y="783"/>
                  </a:cubicBezTo>
                  <a:cubicBezTo>
                    <a:pt x="9701" y="772"/>
                    <a:pt x="9688" y="768"/>
                    <a:pt x="9675" y="768"/>
                  </a:cubicBezTo>
                  <a:close/>
                  <a:moveTo>
                    <a:pt x="1709" y="854"/>
                  </a:moveTo>
                  <a:cubicBezTo>
                    <a:pt x="1703" y="854"/>
                    <a:pt x="1696" y="856"/>
                    <a:pt x="1689" y="858"/>
                  </a:cubicBezTo>
                  <a:cubicBezTo>
                    <a:pt x="1612" y="879"/>
                    <a:pt x="1537" y="907"/>
                    <a:pt x="1465" y="941"/>
                  </a:cubicBezTo>
                  <a:cubicBezTo>
                    <a:pt x="1410" y="967"/>
                    <a:pt x="1427" y="1050"/>
                    <a:pt x="1489" y="1050"/>
                  </a:cubicBezTo>
                  <a:cubicBezTo>
                    <a:pt x="1497" y="1050"/>
                    <a:pt x="1506" y="1047"/>
                    <a:pt x="1512" y="1043"/>
                  </a:cubicBezTo>
                  <a:cubicBezTo>
                    <a:pt x="1580" y="1013"/>
                    <a:pt x="1648" y="988"/>
                    <a:pt x="1718" y="969"/>
                  </a:cubicBezTo>
                  <a:cubicBezTo>
                    <a:pt x="1790" y="953"/>
                    <a:pt x="1769" y="854"/>
                    <a:pt x="1709" y="854"/>
                  </a:cubicBezTo>
                  <a:close/>
                  <a:moveTo>
                    <a:pt x="6001" y="826"/>
                  </a:moveTo>
                  <a:cubicBezTo>
                    <a:pt x="5953" y="826"/>
                    <a:pt x="5919" y="893"/>
                    <a:pt x="5968" y="930"/>
                  </a:cubicBezTo>
                  <a:cubicBezTo>
                    <a:pt x="6028" y="975"/>
                    <a:pt x="6083" y="1022"/>
                    <a:pt x="6139" y="1073"/>
                  </a:cubicBezTo>
                  <a:cubicBezTo>
                    <a:pt x="6149" y="1081"/>
                    <a:pt x="6162" y="1088"/>
                    <a:pt x="6177" y="1088"/>
                  </a:cubicBezTo>
                  <a:cubicBezTo>
                    <a:pt x="6230" y="1088"/>
                    <a:pt x="6254" y="1024"/>
                    <a:pt x="6217" y="990"/>
                  </a:cubicBezTo>
                  <a:cubicBezTo>
                    <a:pt x="6160" y="935"/>
                    <a:pt x="6098" y="886"/>
                    <a:pt x="6036" y="839"/>
                  </a:cubicBezTo>
                  <a:cubicBezTo>
                    <a:pt x="6024" y="830"/>
                    <a:pt x="6012" y="826"/>
                    <a:pt x="6001" y="826"/>
                  </a:cubicBezTo>
                  <a:close/>
                  <a:moveTo>
                    <a:pt x="4107" y="835"/>
                  </a:moveTo>
                  <a:cubicBezTo>
                    <a:pt x="4096" y="835"/>
                    <a:pt x="4084" y="838"/>
                    <a:pt x="4072" y="847"/>
                  </a:cubicBezTo>
                  <a:cubicBezTo>
                    <a:pt x="4010" y="892"/>
                    <a:pt x="3949" y="939"/>
                    <a:pt x="3889" y="992"/>
                  </a:cubicBezTo>
                  <a:cubicBezTo>
                    <a:pt x="3851" y="1028"/>
                    <a:pt x="3874" y="1092"/>
                    <a:pt x="3927" y="1092"/>
                  </a:cubicBezTo>
                  <a:lnTo>
                    <a:pt x="3927" y="1094"/>
                  </a:lnTo>
                  <a:cubicBezTo>
                    <a:pt x="3942" y="1094"/>
                    <a:pt x="3955" y="1088"/>
                    <a:pt x="3966" y="1079"/>
                  </a:cubicBezTo>
                  <a:cubicBezTo>
                    <a:pt x="4021" y="1028"/>
                    <a:pt x="4081" y="981"/>
                    <a:pt x="4140" y="939"/>
                  </a:cubicBezTo>
                  <a:cubicBezTo>
                    <a:pt x="4190" y="903"/>
                    <a:pt x="4155" y="835"/>
                    <a:pt x="4107" y="835"/>
                  </a:cubicBezTo>
                  <a:close/>
                  <a:moveTo>
                    <a:pt x="2808" y="1015"/>
                  </a:moveTo>
                  <a:cubicBezTo>
                    <a:pt x="2755" y="1015"/>
                    <a:pt x="2724" y="1093"/>
                    <a:pt x="2782" y="1124"/>
                  </a:cubicBezTo>
                  <a:cubicBezTo>
                    <a:pt x="2846" y="1158"/>
                    <a:pt x="2910" y="1196"/>
                    <a:pt x="2972" y="1237"/>
                  </a:cubicBezTo>
                  <a:cubicBezTo>
                    <a:pt x="2982" y="1243"/>
                    <a:pt x="2993" y="1245"/>
                    <a:pt x="3004" y="1245"/>
                  </a:cubicBezTo>
                  <a:lnTo>
                    <a:pt x="3006" y="1245"/>
                  </a:lnTo>
                  <a:cubicBezTo>
                    <a:pt x="3063" y="1245"/>
                    <a:pt x="3085" y="1173"/>
                    <a:pt x="3038" y="1141"/>
                  </a:cubicBezTo>
                  <a:cubicBezTo>
                    <a:pt x="2972" y="1098"/>
                    <a:pt x="2904" y="1058"/>
                    <a:pt x="2836" y="1022"/>
                  </a:cubicBezTo>
                  <a:cubicBezTo>
                    <a:pt x="2826" y="1017"/>
                    <a:pt x="2817" y="1015"/>
                    <a:pt x="2808" y="1015"/>
                  </a:cubicBezTo>
                  <a:close/>
                  <a:moveTo>
                    <a:pt x="1292" y="1042"/>
                  </a:moveTo>
                  <a:cubicBezTo>
                    <a:pt x="1281" y="1042"/>
                    <a:pt x="1270" y="1045"/>
                    <a:pt x="1259" y="1054"/>
                  </a:cubicBezTo>
                  <a:cubicBezTo>
                    <a:pt x="1193" y="1096"/>
                    <a:pt x="1129" y="1143"/>
                    <a:pt x="1067" y="1192"/>
                  </a:cubicBezTo>
                  <a:cubicBezTo>
                    <a:pt x="1044" y="1213"/>
                    <a:pt x="1039" y="1247"/>
                    <a:pt x="1059" y="1273"/>
                  </a:cubicBezTo>
                  <a:cubicBezTo>
                    <a:pt x="1069" y="1286"/>
                    <a:pt x="1086" y="1294"/>
                    <a:pt x="1103" y="1294"/>
                  </a:cubicBezTo>
                  <a:cubicBezTo>
                    <a:pt x="1116" y="1294"/>
                    <a:pt x="1129" y="1290"/>
                    <a:pt x="1139" y="1281"/>
                  </a:cubicBezTo>
                  <a:cubicBezTo>
                    <a:pt x="1197" y="1235"/>
                    <a:pt x="1257" y="1190"/>
                    <a:pt x="1320" y="1152"/>
                  </a:cubicBezTo>
                  <a:cubicBezTo>
                    <a:pt x="1376" y="1118"/>
                    <a:pt x="1342" y="1042"/>
                    <a:pt x="1292" y="1042"/>
                  </a:cubicBezTo>
                  <a:close/>
                  <a:moveTo>
                    <a:pt x="9983" y="1104"/>
                  </a:moveTo>
                  <a:cubicBezTo>
                    <a:pt x="9940" y="1104"/>
                    <a:pt x="9901" y="1155"/>
                    <a:pt x="9937" y="1198"/>
                  </a:cubicBezTo>
                  <a:cubicBezTo>
                    <a:pt x="9986" y="1258"/>
                    <a:pt x="10033" y="1318"/>
                    <a:pt x="10076" y="1377"/>
                  </a:cubicBezTo>
                  <a:cubicBezTo>
                    <a:pt x="10086" y="1392"/>
                    <a:pt x="10103" y="1401"/>
                    <a:pt x="10123" y="1401"/>
                  </a:cubicBezTo>
                  <a:cubicBezTo>
                    <a:pt x="10169" y="1401"/>
                    <a:pt x="10195" y="1347"/>
                    <a:pt x="10167" y="1309"/>
                  </a:cubicBezTo>
                  <a:cubicBezTo>
                    <a:pt x="10125" y="1250"/>
                    <a:pt x="10078" y="1188"/>
                    <a:pt x="10027" y="1126"/>
                  </a:cubicBezTo>
                  <a:cubicBezTo>
                    <a:pt x="10014" y="1110"/>
                    <a:pt x="9998" y="1104"/>
                    <a:pt x="9983" y="1104"/>
                  </a:cubicBezTo>
                  <a:close/>
                  <a:moveTo>
                    <a:pt x="3762" y="1137"/>
                  </a:moveTo>
                  <a:cubicBezTo>
                    <a:pt x="3748" y="1137"/>
                    <a:pt x="3734" y="1143"/>
                    <a:pt x="3721" y="1156"/>
                  </a:cubicBezTo>
                  <a:cubicBezTo>
                    <a:pt x="3668" y="1213"/>
                    <a:pt x="3617" y="1275"/>
                    <a:pt x="3570" y="1335"/>
                  </a:cubicBezTo>
                  <a:cubicBezTo>
                    <a:pt x="3551" y="1360"/>
                    <a:pt x="3555" y="1396"/>
                    <a:pt x="3581" y="1416"/>
                  </a:cubicBezTo>
                  <a:cubicBezTo>
                    <a:pt x="3591" y="1422"/>
                    <a:pt x="3602" y="1426"/>
                    <a:pt x="3615" y="1426"/>
                  </a:cubicBezTo>
                  <a:cubicBezTo>
                    <a:pt x="3616" y="1426"/>
                    <a:pt x="3618" y="1427"/>
                    <a:pt x="3620" y="1427"/>
                  </a:cubicBezTo>
                  <a:cubicBezTo>
                    <a:pt x="3635" y="1427"/>
                    <a:pt x="3650" y="1418"/>
                    <a:pt x="3661" y="1405"/>
                  </a:cubicBezTo>
                  <a:cubicBezTo>
                    <a:pt x="3706" y="1347"/>
                    <a:pt x="3755" y="1290"/>
                    <a:pt x="3806" y="1237"/>
                  </a:cubicBezTo>
                  <a:cubicBezTo>
                    <a:pt x="3847" y="1195"/>
                    <a:pt x="3807" y="1137"/>
                    <a:pt x="3762" y="1137"/>
                  </a:cubicBezTo>
                  <a:close/>
                  <a:moveTo>
                    <a:pt x="6356" y="917"/>
                  </a:moveTo>
                  <a:cubicBezTo>
                    <a:pt x="6336" y="917"/>
                    <a:pt x="6316" y="928"/>
                    <a:pt x="6305" y="954"/>
                  </a:cubicBezTo>
                  <a:cubicBezTo>
                    <a:pt x="6273" y="1026"/>
                    <a:pt x="6245" y="1101"/>
                    <a:pt x="6224" y="1177"/>
                  </a:cubicBezTo>
                  <a:cubicBezTo>
                    <a:pt x="6213" y="1216"/>
                    <a:pt x="6243" y="1250"/>
                    <a:pt x="6279" y="1250"/>
                  </a:cubicBezTo>
                  <a:cubicBezTo>
                    <a:pt x="6287" y="1250"/>
                    <a:pt x="6295" y="1249"/>
                    <a:pt x="6302" y="1245"/>
                  </a:cubicBezTo>
                  <a:cubicBezTo>
                    <a:pt x="6345" y="1299"/>
                    <a:pt x="6385" y="1354"/>
                    <a:pt x="6424" y="1411"/>
                  </a:cubicBezTo>
                  <a:cubicBezTo>
                    <a:pt x="6434" y="1428"/>
                    <a:pt x="6451" y="1437"/>
                    <a:pt x="6471" y="1437"/>
                  </a:cubicBezTo>
                  <a:lnTo>
                    <a:pt x="6473" y="1437"/>
                  </a:lnTo>
                  <a:cubicBezTo>
                    <a:pt x="6517" y="1437"/>
                    <a:pt x="6545" y="1388"/>
                    <a:pt x="6522" y="1350"/>
                  </a:cubicBezTo>
                  <a:cubicBezTo>
                    <a:pt x="6479" y="1284"/>
                    <a:pt x="6432" y="1220"/>
                    <a:pt x="6381" y="1160"/>
                  </a:cubicBezTo>
                  <a:cubicBezTo>
                    <a:pt x="6373" y="1152"/>
                    <a:pt x="6364" y="1145"/>
                    <a:pt x="6354" y="1143"/>
                  </a:cubicBezTo>
                  <a:cubicBezTo>
                    <a:pt x="6371" y="1094"/>
                    <a:pt x="6388" y="1047"/>
                    <a:pt x="6409" y="1003"/>
                  </a:cubicBezTo>
                  <a:cubicBezTo>
                    <a:pt x="6433" y="955"/>
                    <a:pt x="6394" y="917"/>
                    <a:pt x="6356" y="917"/>
                  </a:cubicBezTo>
                  <a:close/>
                  <a:moveTo>
                    <a:pt x="3190" y="1270"/>
                  </a:moveTo>
                  <a:cubicBezTo>
                    <a:pt x="3143" y="1270"/>
                    <a:pt x="3108" y="1330"/>
                    <a:pt x="3151" y="1371"/>
                  </a:cubicBezTo>
                  <a:cubicBezTo>
                    <a:pt x="3208" y="1418"/>
                    <a:pt x="3263" y="1469"/>
                    <a:pt x="3314" y="1522"/>
                  </a:cubicBezTo>
                  <a:cubicBezTo>
                    <a:pt x="3325" y="1533"/>
                    <a:pt x="3340" y="1539"/>
                    <a:pt x="3355" y="1539"/>
                  </a:cubicBezTo>
                  <a:cubicBezTo>
                    <a:pt x="3370" y="1539"/>
                    <a:pt x="3385" y="1533"/>
                    <a:pt x="3395" y="1522"/>
                  </a:cubicBezTo>
                  <a:cubicBezTo>
                    <a:pt x="3417" y="1501"/>
                    <a:pt x="3417" y="1465"/>
                    <a:pt x="3395" y="1441"/>
                  </a:cubicBezTo>
                  <a:cubicBezTo>
                    <a:pt x="3342" y="1386"/>
                    <a:pt x="3285" y="1333"/>
                    <a:pt x="3225" y="1281"/>
                  </a:cubicBezTo>
                  <a:cubicBezTo>
                    <a:pt x="3213" y="1273"/>
                    <a:pt x="3201" y="1270"/>
                    <a:pt x="3190" y="1270"/>
                  </a:cubicBezTo>
                  <a:close/>
                  <a:moveTo>
                    <a:pt x="936" y="1329"/>
                  </a:moveTo>
                  <a:cubicBezTo>
                    <a:pt x="922" y="1329"/>
                    <a:pt x="907" y="1335"/>
                    <a:pt x="895" y="1350"/>
                  </a:cubicBezTo>
                  <a:cubicBezTo>
                    <a:pt x="842" y="1403"/>
                    <a:pt x="786" y="1460"/>
                    <a:pt x="735" y="1520"/>
                  </a:cubicBezTo>
                  <a:cubicBezTo>
                    <a:pt x="714" y="1543"/>
                    <a:pt x="716" y="1579"/>
                    <a:pt x="739" y="1601"/>
                  </a:cubicBezTo>
                  <a:cubicBezTo>
                    <a:pt x="750" y="1609"/>
                    <a:pt x="763" y="1613"/>
                    <a:pt x="778" y="1613"/>
                  </a:cubicBezTo>
                  <a:cubicBezTo>
                    <a:pt x="793" y="1613"/>
                    <a:pt x="810" y="1607"/>
                    <a:pt x="820" y="1594"/>
                  </a:cubicBezTo>
                  <a:cubicBezTo>
                    <a:pt x="871" y="1537"/>
                    <a:pt x="922" y="1482"/>
                    <a:pt x="974" y="1430"/>
                  </a:cubicBezTo>
                  <a:cubicBezTo>
                    <a:pt x="1022" y="1391"/>
                    <a:pt x="982" y="1329"/>
                    <a:pt x="936" y="1329"/>
                  </a:cubicBezTo>
                  <a:close/>
                  <a:moveTo>
                    <a:pt x="6237" y="1360"/>
                  </a:moveTo>
                  <a:cubicBezTo>
                    <a:pt x="6208" y="1360"/>
                    <a:pt x="6183" y="1381"/>
                    <a:pt x="6179" y="1411"/>
                  </a:cubicBezTo>
                  <a:cubicBezTo>
                    <a:pt x="6175" y="1452"/>
                    <a:pt x="6173" y="1492"/>
                    <a:pt x="6173" y="1530"/>
                  </a:cubicBezTo>
                  <a:cubicBezTo>
                    <a:pt x="6173" y="1571"/>
                    <a:pt x="6175" y="1611"/>
                    <a:pt x="6179" y="1652"/>
                  </a:cubicBezTo>
                  <a:cubicBezTo>
                    <a:pt x="6183" y="1682"/>
                    <a:pt x="6209" y="1703"/>
                    <a:pt x="6236" y="1703"/>
                  </a:cubicBezTo>
                  <a:lnTo>
                    <a:pt x="6243" y="1703"/>
                  </a:lnTo>
                  <a:cubicBezTo>
                    <a:pt x="6275" y="1699"/>
                    <a:pt x="6298" y="1669"/>
                    <a:pt x="6294" y="1639"/>
                  </a:cubicBezTo>
                  <a:cubicBezTo>
                    <a:pt x="6290" y="1603"/>
                    <a:pt x="6288" y="1567"/>
                    <a:pt x="6288" y="1530"/>
                  </a:cubicBezTo>
                  <a:cubicBezTo>
                    <a:pt x="6288" y="1494"/>
                    <a:pt x="6290" y="1458"/>
                    <a:pt x="6292" y="1424"/>
                  </a:cubicBezTo>
                  <a:cubicBezTo>
                    <a:pt x="6296" y="1392"/>
                    <a:pt x="6273" y="1364"/>
                    <a:pt x="6241" y="1360"/>
                  </a:cubicBezTo>
                  <a:cubicBezTo>
                    <a:pt x="6239" y="1360"/>
                    <a:pt x="6238" y="1360"/>
                    <a:pt x="6237" y="1360"/>
                  </a:cubicBezTo>
                  <a:close/>
                  <a:moveTo>
                    <a:pt x="10254" y="1473"/>
                  </a:moveTo>
                  <a:cubicBezTo>
                    <a:pt x="10214" y="1473"/>
                    <a:pt x="10174" y="1519"/>
                    <a:pt x="10206" y="1565"/>
                  </a:cubicBezTo>
                  <a:cubicBezTo>
                    <a:pt x="10250" y="1633"/>
                    <a:pt x="10291" y="1696"/>
                    <a:pt x="10325" y="1756"/>
                  </a:cubicBezTo>
                  <a:cubicBezTo>
                    <a:pt x="10334" y="1772"/>
                    <a:pt x="10351" y="1782"/>
                    <a:pt x="10369" y="1782"/>
                  </a:cubicBezTo>
                  <a:cubicBezTo>
                    <a:pt x="10370" y="1782"/>
                    <a:pt x="10372" y="1782"/>
                    <a:pt x="10374" y="1782"/>
                  </a:cubicBezTo>
                  <a:lnTo>
                    <a:pt x="10374" y="1784"/>
                  </a:lnTo>
                  <a:cubicBezTo>
                    <a:pt x="10384" y="1784"/>
                    <a:pt x="10395" y="1782"/>
                    <a:pt x="10403" y="1775"/>
                  </a:cubicBezTo>
                  <a:cubicBezTo>
                    <a:pt x="10431" y="1760"/>
                    <a:pt x="10440" y="1724"/>
                    <a:pt x="10423" y="1696"/>
                  </a:cubicBezTo>
                  <a:cubicBezTo>
                    <a:pt x="10389" y="1637"/>
                    <a:pt x="10346" y="1571"/>
                    <a:pt x="10299" y="1501"/>
                  </a:cubicBezTo>
                  <a:cubicBezTo>
                    <a:pt x="10287" y="1481"/>
                    <a:pt x="10270" y="1473"/>
                    <a:pt x="10254" y="1473"/>
                  </a:cubicBezTo>
                  <a:close/>
                  <a:moveTo>
                    <a:pt x="6578" y="1526"/>
                  </a:moveTo>
                  <a:cubicBezTo>
                    <a:pt x="6571" y="1526"/>
                    <a:pt x="6563" y="1527"/>
                    <a:pt x="6556" y="1530"/>
                  </a:cubicBezTo>
                  <a:cubicBezTo>
                    <a:pt x="6526" y="1541"/>
                    <a:pt x="6513" y="1575"/>
                    <a:pt x="6524" y="1605"/>
                  </a:cubicBezTo>
                  <a:cubicBezTo>
                    <a:pt x="6551" y="1667"/>
                    <a:pt x="6566" y="1735"/>
                    <a:pt x="6568" y="1803"/>
                  </a:cubicBezTo>
                  <a:cubicBezTo>
                    <a:pt x="6568" y="1835"/>
                    <a:pt x="6592" y="1860"/>
                    <a:pt x="6624" y="1862"/>
                  </a:cubicBezTo>
                  <a:lnTo>
                    <a:pt x="6626" y="1862"/>
                  </a:lnTo>
                  <a:cubicBezTo>
                    <a:pt x="6658" y="1862"/>
                    <a:pt x="6683" y="1839"/>
                    <a:pt x="6683" y="1807"/>
                  </a:cubicBezTo>
                  <a:lnTo>
                    <a:pt x="6683" y="1794"/>
                  </a:lnTo>
                  <a:cubicBezTo>
                    <a:pt x="6681" y="1714"/>
                    <a:pt x="6662" y="1635"/>
                    <a:pt x="6630" y="1562"/>
                  </a:cubicBezTo>
                  <a:cubicBezTo>
                    <a:pt x="6622" y="1540"/>
                    <a:pt x="6601" y="1526"/>
                    <a:pt x="6578" y="1526"/>
                  </a:cubicBezTo>
                  <a:close/>
                  <a:moveTo>
                    <a:pt x="3485" y="1502"/>
                  </a:moveTo>
                  <a:cubicBezTo>
                    <a:pt x="3467" y="1502"/>
                    <a:pt x="3450" y="1510"/>
                    <a:pt x="3438" y="1530"/>
                  </a:cubicBezTo>
                  <a:cubicBezTo>
                    <a:pt x="3397" y="1599"/>
                    <a:pt x="3363" y="1671"/>
                    <a:pt x="3334" y="1743"/>
                  </a:cubicBezTo>
                  <a:cubicBezTo>
                    <a:pt x="3311" y="1791"/>
                    <a:pt x="3350" y="1827"/>
                    <a:pt x="3388" y="1827"/>
                  </a:cubicBezTo>
                  <a:cubicBezTo>
                    <a:pt x="3410" y="1827"/>
                    <a:pt x="3431" y="1815"/>
                    <a:pt x="3440" y="1786"/>
                  </a:cubicBezTo>
                  <a:cubicBezTo>
                    <a:pt x="3451" y="1760"/>
                    <a:pt x="3461" y="1737"/>
                    <a:pt x="3472" y="1709"/>
                  </a:cubicBezTo>
                  <a:cubicBezTo>
                    <a:pt x="3512" y="1762"/>
                    <a:pt x="3549" y="1818"/>
                    <a:pt x="3583" y="1875"/>
                  </a:cubicBezTo>
                  <a:cubicBezTo>
                    <a:pt x="3593" y="1892"/>
                    <a:pt x="3610" y="1903"/>
                    <a:pt x="3632" y="1903"/>
                  </a:cubicBezTo>
                  <a:cubicBezTo>
                    <a:pt x="3640" y="1903"/>
                    <a:pt x="3651" y="1901"/>
                    <a:pt x="3661" y="1897"/>
                  </a:cubicBezTo>
                  <a:cubicBezTo>
                    <a:pt x="3689" y="1879"/>
                    <a:pt x="3698" y="1845"/>
                    <a:pt x="3681" y="1818"/>
                  </a:cubicBezTo>
                  <a:cubicBezTo>
                    <a:pt x="3642" y="1750"/>
                    <a:pt x="3598" y="1684"/>
                    <a:pt x="3549" y="1622"/>
                  </a:cubicBezTo>
                  <a:cubicBezTo>
                    <a:pt x="3544" y="1616"/>
                    <a:pt x="3536" y="1609"/>
                    <a:pt x="3527" y="1605"/>
                  </a:cubicBezTo>
                  <a:lnTo>
                    <a:pt x="3536" y="1590"/>
                  </a:lnTo>
                  <a:cubicBezTo>
                    <a:pt x="3564" y="1544"/>
                    <a:pt x="3524" y="1502"/>
                    <a:pt x="3485" y="1502"/>
                  </a:cubicBezTo>
                  <a:close/>
                  <a:moveTo>
                    <a:pt x="631" y="1678"/>
                  </a:moveTo>
                  <a:cubicBezTo>
                    <a:pt x="616" y="1678"/>
                    <a:pt x="601" y="1684"/>
                    <a:pt x="588" y="1699"/>
                  </a:cubicBezTo>
                  <a:cubicBezTo>
                    <a:pt x="539" y="1762"/>
                    <a:pt x="495" y="1826"/>
                    <a:pt x="452" y="1888"/>
                  </a:cubicBezTo>
                  <a:cubicBezTo>
                    <a:pt x="435" y="1916"/>
                    <a:pt x="441" y="1950"/>
                    <a:pt x="469" y="1969"/>
                  </a:cubicBezTo>
                  <a:cubicBezTo>
                    <a:pt x="477" y="1975"/>
                    <a:pt x="488" y="1977"/>
                    <a:pt x="500" y="1977"/>
                  </a:cubicBezTo>
                  <a:lnTo>
                    <a:pt x="500" y="1977"/>
                  </a:lnTo>
                  <a:cubicBezTo>
                    <a:pt x="519" y="1977"/>
                    <a:pt x="537" y="1969"/>
                    <a:pt x="548" y="1952"/>
                  </a:cubicBezTo>
                  <a:cubicBezTo>
                    <a:pt x="588" y="1892"/>
                    <a:pt x="633" y="1831"/>
                    <a:pt x="680" y="1769"/>
                  </a:cubicBezTo>
                  <a:cubicBezTo>
                    <a:pt x="710" y="1725"/>
                    <a:pt x="671" y="1678"/>
                    <a:pt x="631" y="1678"/>
                  </a:cubicBezTo>
                  <a:close/>
                  <a:moveTo>
                    <a:pt x="500" y="1977"/>
                  </a:moveTo>
                  <a:cubicBezTo>
                    <a:pt x="500" y="1977"/>
                    <a:pt x="499" y="1977"/>
                    <a:pt x="499" y="1977"/>
                  </a:cubicBezTo>
                  <a:lnTo>
                    <a:pt x="501" y="1977"/>
                  </a:lnTo>
                  <a:cubicBezTo>
                    <a:pt x="501" y="1977"/>
                    <a:pt x="500" y="1977"/>
                    <a:pt x="500" y="1977"/>
                  </a:cubicBezTo>
                  <a:close/>
                  <a:moveTo>
                    <a:pt x="6305" y="1801"/>
                  </a:moveTo>
                  <a:cubicBezTo>
                    <a:pt x="6265" y="1801"/>
                    <a:pt x="6225" y="1847"/>
                    <a:pt x="6256" y="1892"/>
                  </a:cubicBezTo>
                  <a:cubicBezTo>
                    <a:pt x="6309" y="1975"/>
                    <a:pt x="6383" y="2022"/>
                    <a:pt x="6466" y="2022"/>
                  </a:cubicBezTo>
                  <a:lnTo>
                    <a:pt x="6500" y="2022"/>
                  </a:lnTo>
                  <a:cubicBezTo>
                    <a:pt x="6532" y="2018"/>
                    <a:pt x="6556" y="1990"/>
                    <a:pt x="6551" y="1958"/>
                  </a:cubicBezTo>
                  <a:cubicBezTo>
                    <a:pt x="6547" y="1928"/>
                    <a:pt x="6522" y="1907"/>
                    <a:pt x="6492" y="1907"/>
                  </a:cubicBezTo>
                  <a:cubicBezTo>
                    <a:pt x="6491" y="1907"/>
                    <a:pt x="6489" y="1907"/>
                    <a:pt x="6488" y="1907"/>
                  </a:cubicBezTo>
                  <a:cubicBezTo>
                    <a:pt x="6484" y="1908"/>
                    <a:pt x="6481" y="1909"/>
                    <a:pt x="6478" y="1909"/>
                  </a:cubicBezTo>
                  <a:cubicBezTo>
                    <a:pt x="6475" y="1909"/>
                    <a:pt x="6472" y="1908"/>
                    <a:pt x="6468" y="1907"/>
                  </a:cubicBezTo>
                  <a:cubicBezTo>
                    <a:pt x="6420" y="1905"/>
                    <a:pt x="6377" y="1875"/>
                    <a:pt x="6354" y="1833"/>
                  </a:cubicBezTo>
                  <a:cubicBezTo>
                    <a:pt x="6342" y="1810"/>
                    <a:pt x="6324" y="1801"/>
                    <a:pt x="6305" y="1801"/>
                  </a:cubicBezTo>
                  <a:close/>
                  <a:moveTo>
                    <a:pt x="10489" y="1870"/>
                  </a:moveTo>
                  <a:cubicBezTo>
                    <a:pt x="10452" y="1870"/>
                    <a:pt x="10415" y="1907"/>
                    <a:pt x="10435" y="1952"/>
                  </a:cubicBezTo>
                  <a:cubicBezTo>
                    <a:pt x="10469" y="2016"/>
                    <a:pt x="10489" y="2056"/>
                    <a:pt x="10491" y="2063"/>
                  </a:cubicBezTo>
                  <a:cubicBezTo>
                    <a:pt x="10501" y="2084"/>
                    <a:pt x="10523" y="2099"/>
                    <a:pt x="10544" y="2099"/>
                  </a:cubicBezTo>
                  <a:cubicBezTo>
                    <a:pt x="10576" y="2099"/>
                    <a:pt x="10601" y="2073"/>
                    <a:pt x="10601" y="2041"/>
                  </a:cubicBezTo>
                  <a:cubicBezTo>
                    <a:pt x="10601" y="2031"/>
                    <a:pt x="10601" y="2022"/>
                    <a:pt x="10538" y="1899"/>
                  </a:cubicBezTo>
                  <a:cubicBezTo>
                    <a:pt x="10525" y="1879"/>
                    <a:pt x="10507" y="1870"/>
                    <a:pt x="10489" y="1870"/>
                  </a:cubicBezTo>
                  <a:close/>
                  <a:moveTo>
                    <a:pt x="3330" y="1928"/>
                  </a:moveTo>
                  <a:cubicBezTo>
                    <a:pt x="3304" y="1928"/>
                    <a:pt x="3278" y="1944"/>
                    <a:pt x="3274" y="1980"/>
                  </a:cubicBezTo>
                  <a:cubicBezTo>
                    <a:pt x="3272" y="2003"/>
                    <a:pt x="3272" y="2024"/>
                    <a:pt x="3272" y="2045"/>
                  </a:cubicBezTo>
                  <a:cubicBezTo>
                    <a:pt x="3270" y="2109"/>
                    <a:pt x="3280" y="2173"/>
                    <a:pt x="3304" y="2231"/>
                  </a:cubicBezTo>
                  <a:cubicBezTo>
                    <a:pt x="3312" y="2254"/>
                    <a:pt x="3334" y="2267"/>
                    <a:pt x="3357" y="2267"/>
                  </a:cubicBezTo>
                  <a:cubicBezTo>
                    <a:pt x="3363" y="2267"/>
                    <a:pt x="3372" y="2267"/>
                    <a:pt x="3378" y="2265"/>
                  </a:cubicBezTo>
                  <a:cubicBezTo>
                    <a:pt x="3408" y="2252"/>
                    <a:pt x="3421" y="2220"/>
                    <a:pt x="3410" y="2190"/>
                  </a:cubicBezTo>
                  <a:cubicBezTo>
                    <a:pt x="3393" y="2143"/>
                    <a:pt x="3385" y="2094"/>
                    <a:pt x="3385" y="2045"/>
                  </a:cubicBezTo>
                  <a:cubicBezTo>
                    <a:pt x="3385" y="2028"/>
                    <a:pt x="3387" y="2009"/>
                    <a:pt x="3389" y="1992"/>
                  </a:cubicBezTo>
                  <a:cubicBezTo>
                    <a:pt x="3392" y="1951"/>
                    <a:pt x="3361" y="1928"/>
                    <a:pt x="3330" y="1928"/>
                  </a:cubicBezTo>
                  <a:close/>
                  <a:moveTo>
                    <a:pt x="3735" y="1993"/>
                  </a:moveTo>
                  <a:cubicBezTo>
                    <a:pt x="3699" y="1993"/>
                    <a:pt x="3663" y="2026"/>
                    <a:pt x="3681" y="2071"/>
                  </a:cubicBezTo>
                  <a:cubicBezTo>
                    <a:pt x="3706" y="2137"/>
                    <a:pt x="3725" y="2207"/>
                    <a:pt x="3734" y="2277"/>
                  </a:cubicBezTo>
                  <a:cubicBezTo>
                    <a:pt x="3736" y="2305"/>
                    <a:pt x="3761" y="2329"/>
                    <a:pt x="3791" y="2329"/>
                  </a:cubicBezTo>
                  <a:lnTo>
                    <a:pt x="3798" y="2329"/>
                  </a:lnTo>
                  <a:cubicBezTo>
                    <a:pt x="3830" y="2324"/>
                    <a:pt x="3851" y="2297"/>
                    <a:pt x="3849" y="2265"/>
                  </a:cubicBezTo>
                  <a:cubicBezTo>
                    <a:pt x="3838" y="2184"/>
                    <a:pt x="3819" y="2105"/>
                    <a:pt x="3787" y="2031"/>
                  </a:cubicBezTo>
                  <a:cubicBezTo>
                    <a:pt x="3777" y="2004"/>
                    <a:pt x="3756" y="1993"/>
                    <a:pt x="3735" y="1993"/>
                  </a:cubicBezTo>
                  <a:close/>
                  <a:moveTo>
                    <a:pt x="376" y="2056"/>
                  </a:moveTo>
                  <a:cubicBezTo>
                    <a:pt x="358" y="2056"/>
                    <a:pt x="341" y="2064"/>
                    <a:pt x="329" y="2084"/>
                  </a:cubicBezTo>
                  <a:cubicBezTo>
                    <a:pt x="286" y="2154"/>
                    <a:pt x="248" y="2222"/>
                    <a:pt x="214" y="2286"/>
                  </a:cubicBezTo>
                  <a:cubicBezTo>
                    <a:pt x="199" y="2314"/>
                    <a:pt x="209" y="2348"/>
                    <a:pt x="237" y="2363"/>
                  </a:cubicBezTo>
                  <a:cubicBezTo>
                    <a:pt x="245" y="2367"/>
                    <a:pt x="254" y="2371"/>
                    <a:pt x="264" y="2371"/>
                  </a:cubicBezTo>
                  <a:lnTo>
                    <a:pt x="264" y="2371"/>
                  </a:lnTo>
                  <a:cubicBezTo>
                    <a:pt x="285" y="2371"/>
                    <a:pt x="305" y="2358"/>
                    <a:pt x="314" y="2341"/>
                  </a:cubicBezTo>
                  <a:cubicBezTo>
                    <a:pt x="348" y="2280"/>
                    <a:pt x="386" y="2211"/>
                    <a:pt x="427" y="2143"/>
                  </a:cubicBezTo>
                  <a:cubicBezTo>
                    <a:pt x="455" y="2099"/>
                    <a:pt x="416" y="2056"/>
                    <a:pt x="376" y="2056"/>
                  </a:cubicBezTo>
                  <a:close/>
                  <a:moveTo>
                    <a:pt x="264" y="2371"/>
                  </a:moveTo>
                  <a:cubicBezTo>
                    <a:pt x="263" y="2371"/>
                    <a:pt x="263" y="2371"/>
                    <a:pt x="263" y="2371"/>
                  </a:cubicBezTo>
                  <a:lnTo>
                    <a:pt x="265" y="2371"/>
                  </a:lnTo>
                  <a:cubicBezTo>
                    <a:pt x="264" y="2371"/>
                    <a:pt x="264" y="2371"/>
                    <a:pt x="264" y="2371"/>
                  </a:cubicBezTo>
                  <a:close/>
                  <a:moveTo>
                    <a:pt x="3498" y="2328"/>
                  </a:moveTo>
                  <a:cubicBezTo>
                    <a:pt x="3448" y="2328"/>
                    <a:pt x="3413" y="2398"/>
                    <a:pt x="3466" y="2433"/>
                  </a:cubicBezTo>
                  <a:cubicBezTo>
                    <a:pt x="3549" y="2492"/>
                    <a:pt x="3623" y="2522"/>
                    <a:pt x="3685" y="2522"/>
                  </a:cubicBezTo>
                  <a:cubicBezTo>
                    <a:pt x="3695" y="2522"/>
                    <a:pt x="3708" y="2520"/>
                    <a:pt x="3719" y="2518"/>
                  </a:cubicBezTo>
                  <a:cubicBezTo>
                    <a:pt x="3789" y="2504"/>
                    <a:pt x="3772" y="2404"/>
                    <a:pt x="3709" y="2404"/>
                  </a:cubicBezTo>
                  <a:cubicBezTo>
                    <a:pt x="3704" y="2404"/>
                    <a:pt x="3700" y="2404"/>
                    <a:pt x="3695" y="2405"/>
                  </a:cubicBezTo>
                  <a:cubicBezTo>
                    <a:pt x="3691" y="2407"/>
                    <a:pt x="3685" y="2408"/>
                    <a:pt x="3678" y="2408"/>
                  </a:cubicBezTo>
                  <a:cubicBezTo>
                    <a:pt x="3654" y="2408"/>
                    <a:pt x="3610" y="2395"/>
                    <a:pt x="3532" y="2339"/>
                  </a:cubicBezTo>
                  <a:cubicBezTo>
                    <a:pt x="3520" y="2332"/>
                    <a:pt x="3509" y="2328"/>
                    <a:pt x="3498" y="2328"/>
                  </a:cubicBezTo>
                  <a:close/>
                  <a:moveTo>
                    <a:pt x="159" y="2458"/>
                  </a:moveTo>
                  <a:cubicBezTo>
                    <a:pt x="139" y="2458"/>
                    <a:pt x="120" y="2469"/>
                    <a:pt x="109" y="2495"/>
                  </a:cubicBezTo>
                  <a:cubicBezTo>
                    <a:pt x="46" y="2622"/>
                    <a:pt x="14" y="2703"/>
                    <a:pt x="14" y="2707"/>
                  </a:cubicBezTo>
                  <a:cubicBezTo>
                    <a:pt x="1" y="2737"/>
                    <a:pt x="16" y="2769"/>
                    <a:pt x="46" y="2780"/>
                  </a:cubicBezTo>
                  <a:cubicBezTo>
                    <a:pt x="52" y="2784"/>
                    <a:pt x="58" y="2784"/>
                    <a:pt x="67" y="2784"/>
                  </a:cubicBezTo>
                  <a:cubicBezTo>
                    <a:pt x="88" y="2784"/>
                    <a:pt x="109" y="2771"/>
                    <a:pt x="120" y="2750"/>
                  </a:cubicBezTo>
                  <a:cubicBezTo>
                    <a:pt x="120" y="2750"/>
                    <a:pt x="152" y="2669"/>
                    <a:pt x="212" y="2543"/>
                  </a:cubicBezTo>
                  <a:cubicBezTo>
                    <a:pt x="237" y="2497"/>
                    <a:pt x="198" y="2458"/>
                    <a:pt x="159" y="2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31"/>
          <p:cNvGrpSpPr/>
          <p:nvPr/>
        </p:nvGrpSpPr>
        <p:grpSpPr>
          <a:xfrm>
            <a:off x="875974" y="3344240"/>
            <a:ext cx="178234" cy="178234"/>
            <a:chOff x="5944424" y="1865453"/>
            <a:chExt cx="178234" cy="178234"/>
          </a:xfrm>
        </p:grpSpPr>
        <p:sp>
          <p:nvSpPr>
            <p:cNvPr id="607" name="Google Shape;607;p31"/>
            <p:cNvSpPr/>
            <p:nvPr/>
          </p:nvSpPr>
          <p:spPr>
            <a:xfrm>
              <a:off x="6029571" y="1865453"/>
              <a:ext cx="20171" cy="178234"/>
            </a:xfrm>
            <a:custGeom>
              <a:avLst/>
              <a:gdLst/>
              <a:ahLst/>
              <a:cxnLst/>
              <a:rect l="l" t="t" r="r" b="b"/>
              <a:pathLst>
                <a:path w="122" h="1078" extrusionOk="0">
                  <a:moveTo>
                    <a:pt x="65" y="1"/>
                  </a:moveTo>
                  <a:cubicBezTo>
                    <a:pt x="33" y="1"/>
                    <a:pt x="7" y="26"/>
                    <a:pt x="7" y="58"/>
                  </a:cubicBezTo>
                  <a:lnTo>
                    <a:pt x="1" y="1020"/>
                  </a:lnTo>
                  <a:cubicBezTo>
                    <a:pt x="1" y="1052"/>
                    <a:pt x="26" y="1078"/>
                    <a:pt x="58" y="1078"/>
                  </a:cubicBezTo>
                  <a:cubicBezTo>
                    <a:pt x="90" y="1078"/>
                    <a:pt x="116" y="1052"/>
                    <a:pt x="116" y="1020"/>
                  </a:cubicBezTo>
                  <a:lnTo>
                    <a:pt x="122" y="58"/>
                  </a:lnTo>
                  <a:cubicBezTo>
                    <a:pt x="122" y="26"/>
                    <a:pt x="9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5962115" y="1898189"/>
              <a:ext cx="158393" cy="110611"/>
            </a:xfrm>
            <a:custGeom>
              <a:avLst/>
              <a:gdLst/>
              <a:ahLst/>
              <a:cxnLst/>
              <a:rect l="l" t="t" r="r" b="b"/>
              <a:pathLst>
                <a:path w="958" h="669" extrusionOk="0">
                  <a:moveTo>
                    <a:pt x="873" y="0"/>
                  </a:moveTo>
                  <a:cubicBezTo>
                    <a:pt x="863" y="0"/>
                    <a:pt x="852" y="4"/>
                    <a:pt x="841" y="11"/>
                  </a:cubicBezTo>
                  <a:lnTo>
                    <a:pt x="47" y="565"/>
                  </a:lnTo>
                  <a:cubicBezTo>
                    <a:pt x="0" y="597"/>
                    <a:pt x="23" y="669"/>
                    <a:pt x="79" y="669"/>
                  </a:cubicBezTo>
                  <a:cubicBezTo>
                    <a:pt x="89" y="669"/>
                    <a:pt x="102" y="667"/>
                    <a:pt x="111" y="658"/>
                  </a:cubicBezTo>
                  <a:lnTo>
                    <a:pt x="907" y="105"/>
                  </a:lnTo>
                  <a:cubicBezTo>
                    <a:pt x="957" y="70"/>
                    <a:pt x="922" y="0"/>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5976829" y="1891080"/>
              <a:ext cx="124003" cy="124499"/>
            </a:xfrm>
            <a:custGeom>
              <a:avLst/>
              <a:gdLst/>
              <a:ahLst/>
              <a:cxnLst/>
              <a:rect l="l" t="t" r="r" b="b"/>
              <a:pathLst>
                <a:path w="750" h="753" extrusionOk="0">
                  <a:moveTo>
                    <a:pt x="84" y="1"/>
                  </a:moveTo>
                  <a:cubicBezTo>
                    <a:pt x="40" y="1"/>
                    <a:pt x="0" y="58"/>
                    <a:pt x="45" y="101"/>
                  </a:cubicBezTo>
                  <a:lnTo>
                    <a:pt x="645" y="735"/>
                  </a:lnTo>
                  <a:cubicBezTo>
                    <a:pt x="656" y="746"/>
                    <a:pt x="671" y="752"/>
                    <a:pt x="688" y="752"/>
                  </a:cubicBezTo>
                  <a:cubicBezTo>
                    <a:pt x="703" y="752"/>
                    <a:pt x="715" y="746"/>
                    <a:pt x="726" y="735"/>
                  </a:cubicBezTo>
                  <a:cubicBezTo>
                    <a:pt x="747" y="714"/>
                    <a:pt x="750" y="680"/>
                    <a:pt x="728" y="657"/>
                  </a:cubicBezTo>
                  <a:lnTo>
                    <a:pt x="128" y="22"/>
                  </a:lnTo>
                  <a:cubicBezTo>
                    <a:pt x="115" y="7"/>
                    <a:pt x="99"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5944424" y="1941838"/>
              <a:ext cx="178234" cy="20502"/>
            </a:xfrm>
            <a:custGeom>
              <a:avLst/>
              <a:gdLst/>
              <a:ahLst/>
              <a:cxnLst/>
              <a:rect l="l" t="t" r="r" b="b"/>
              <a:pathLst>
                <a:path w="1078" h="124" extrusionOk="0">
                  <a:moveTo>
                    <a:pt x="1003" y="1"/>
                  </a:moveTo>
                  <a:lnTo>
                    <a:pt x="77" y="9"/>
                  </a:lnTo>
                  <a:cubicBezTo>
                    <a:pt x="1" y="9"/>
                    <a:pt x="1" y="124"/>
                    <a:pt x="77" y="124"/>
                  </a:cubicBezTo>
                  <a:lnTo>
                    <a:pt x="1003" y="113"/>
                  </a:lnTo>
                  <a:cubicBezTo>
                    <a:pt x="1077" y="113"/>
                    <a:pt x="1077"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31"/>
          <p:cNvSpPr/>
          <p:nvPr/>
        </p:nvSpPr>
        <p:spPr>
          <a:xfrm>
            <a:off x="532625" y="4008494"/>
            <a:ext cx="305874" cy="345709"/>
          </a:xfrm>
          <a:custGeom>
            <a:avLst/>
            <a:gdLst/>
            <a:ahLst/>
            <a:cxnLst/>
            <a:rect l="l" t="t" r="r" b="b"/>
            <a:pathLst>
              <a:path w="1944" h="2197" extrusionOk="0">
                <a:moveTo>
                  <a:pt x="941" y="602"/>
                </a:moveTo>
                <a:lnTo>
                  <a:pt x="941" y="602"/>
                </a:lnTo>
                <a:cubicBezTo>
                  <a:pt x="1045" y="717"/>
                  <a:pt x="1101" y="834"/>
                  <a:pt x="1094" y="894"/>
                </a:cubicBezTo>
                <a:cubicBezTo>
                  <a:pt x="1094" y="909"/>
                  <a:pt x="1086" y="919"/>
                  <a:pt x="1075" y="926"/>
                </a:cubicBezTo>
                <a:cubicBezTo>
                  <a:pt x="1054" y="938"/>
                  <a:pt x="1033" y="945"/>
                  <a:pt x="1009" y="945"/>
                </a:cubicBezTo>
                <a:cubicBezTo>
                  <a:pt x="1008" y="945"/>
                  <a:pt x="1006" y="945"/>
                  <a:pt x="1004" y="945"/>
                </a:cubicBezTo>
                <a:cubicBezTo>
                  <a:pt x="985" y="945"/>
                  <a:pt x="968" y="933"/>
                  <a:pt x="958" y="917"/>
                </a:cubicBezTo>
                <a:cubicBezTo>
                  <a:pt x="922" y="864"/>
                  <a:pt x="907" y="745"/>
                  <a:pt x="941" y="602"/>
                </a:cubicBezTo>
                <a:close/>
                <a:moveTo>
                  <a:pt x="1431" y="114"/>
                </a:moveTo>
                <a:cubicBezTo>
                  <a:pt x="1487" y="114"/>
                  <a:pt x="1529" y="135"/>
                  <a:pt x="1560" y="179"/>
                </a:cubicBezTo>
                <a:cubicBezTo>
                  <a:pt x="1765" y="470"/>
                  <a:pt x="1456" y="1556"/>
                  <a:pt x="1290" y="2041"/>
                </a:cubicBezTo>
                <a:cubicBezTo>
                  <a:pt x="911" y="1713"/>
                  <a:pt x="120" y="947"/>
                  <a:pt x="128" y="568"/>
                </a:cubicBezTo>
                <a:cubicBezTo>
                  <a:pt x="128" y="513"/>
                  <a:pt x="154" y="460"/>
                  <a:pt x="198" y="425"/>
                </a:cubicBezTo>
                <a:cubicBezTo>
                  <a:pt x="268" y="372"/>
                  <a:pt x="354" y="342"/>
                  <a:pt x="443" y="342"/>
                </a:cubicBezTo>
                <a:cubicBezTo>
                  <a:pt x="569" y="342"/>
                  <a:pt x="715" y="404"/>
                  <a:pt x="847" y="513"/>
                </a:cubicBezTo>
                <a:cubicBezTo>
                  <a:pt x="790" y="698"/>
                  <a:pt x="796" y="883"/>
                  <a:pt x="867" y="983"/>
                </a:cubicBezTo>
                <a:cubicBezTo>
                  <a:pt x="902" y="1034"/>
                  <a:pt x="952" y="1060"/>
                  <a:pt x="1010" y="1060"/>
                </a:cubicBezTo>
                <a:cubicBezTo>
                  <a:pt x="1047" y="1060"/>
                  <a:pt x="1087" y="1049"/>
                  <a:pt x="1128" y="1028"/>
                </a:cubicBezTo>
                <a:cubicBezTo>
                  <a:pt x="1173" y="1004"/>
                  <a:pt x="1203" y="960"/>
                  <a:pt x="1207" y="909"/>
                </a:cubicBezTo>
                <a:cubicBezTo>
                  <a:pt x="1224" y="777"/>
                  <a:pt x="1109" y="602"/>
                  <a:pt x="981" y="479"/>
                </a:cubicBezTo>
                <a:cubicBezTo>
                  <a:pt x="1030" y="359"/>
                  <a:pt x="1150" y="151"/>
                  <a:pt x="1392" y="117"/>
                </a:cubicBezTo>
                <a:cubicBezTo>
                  <a:pt x="1406" y="115"/>
                  <a:pt x="1418" y="114"/>
                  <a:pt x="1431" y="114"/>
                </a:cubicBezTo>
                <a:close/>
                <a:moveTo>
                  <a:pt x="1430" y="0"/>
                </a:moveTo>
                <a:cubicBezTo>
                  <a:pt x="1413" y="0"/>
                  <a:pt x="1394" y="1"/>
                  <a:pt x="1375" y="4"/>
                </a:cubicBezTo>
                <a:cubicBezTo>
                  <a:pt x="1169" y="34"/>
                  <a:pt x="990" y="181"/>
                  <a:pt x="890" y="400"/>
                </a:cubicBezTo>
                <a:cubicBezTo>
                  <a:pt x="788" y="321"/>
                  <a:pt x="626" y="230"/>
                  <a:pt x="441" y="230"/>
                </a:cubicBezTo>
                <a:cubicBezTo>
                  <a:pt x="438" y="230"/>
                  <a:pt x="435" y="230"/>
                  <a:pt x="432" y="230"/>
                </a:cubicBezTo>
                <a:cubicBezTo>
                  <a:pt x="322" y="230"/>
                  <a:pt x="215" y="268"/>
                  <a:pt x="128" y="336"/>
                </a:cubicBezTo>
                <a:cubicBezTo>
                  <a:pt x="56" y="389"/>
                  <a:pt x="13" y="474"/>
                  <a:pt x="13" y="564"/>
                </a:cubicBezTo>
                <a:cubicBezTo>
                  <a:pt x="0" y="1102"/>
                  <a:pt x="1226" y="2139"/>
                  <a:pt x="1279" y="2183"/>
                </a:cubicBezTo>
                <a:cubicBezTo>
                  <a:pt x="1288" y="2192"/>
                  <a:pt x="1301" y="2196"/>
                  <a:pt x="1316" y="2196"/>
                </a:cubicBezTo>
                <a:cubicBezTo>
                  <a:pt x="1339" y="2196"/>
                  <a:pt x="1360" y="2181"/>
                  <a:pt x="1369" y="2160"/>
                </a:cubicBezTo>
                <a:cubicBezTo>
                  <a:pt x="1428" y="1994"/>
                  <a:pt x="1943" y="525"/>
                  <a:pt x="1654" y="115"/>
                </a:cubicBezTo>
                <a:cubicBezTo>
                  <a:pt x="1600" y="39"/>
                  <a:pt x="1526" y="0"/>
                  <a:pt x="1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4497438" y="4248913"/>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7928688" y="1698075"/>
            <a:ext cx="54600" cy="54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wipe(down)">
                                      <p:cBhvr>
                                        <p:cTn id="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4350" y="1894583"/>
            <a:ext cx="7695300" cy="2702391"/>
          </a:xfrm>
        </p:spPr>
        <p:txBody>
          <a:bodyPr/>
          <a:lstStyle/>
          <a:p>
            <a:pPr>
              <a:lnSpc>
                <a:spcPct val="150000"/>
              </a:lnSpc>
            </a:pPr>
            <a:r>
              <a:rPr lang="mn-MN" sz="1800" dirty="0">
                <a:solidFill>
                  <a:schemeClr val="accent5"/>
                </a:solidFill>
                <a:latin typeface="+mj-lt"/>
              </a:rPr>
              <a:t>Сургууль б</a:t>
            </a:r>
            <a:r>
              <a:rPr lang="mn-MN" sz="1800" dirty="0" smtClean="0">
                <a:solidFill>
                  <a:schemeClr val="accent5"/>
                </a:solidFill>
                <a:latin typeface="+mj-lt"/>
              </a:rPr>
              <a:t>элэн </a:t>
            </a:r>
            <a:r>
              <a:rPr lang="mn-MN" sz="1800" dirty="0">
                <a:solidFill>
                  <a:schemeClr val="accent5"/>
                </a:solidFill>
                <a:latin typeface="+mj-lt"/>
              </a:rPr>
              <a:t>байгаа ажлын обьектыг </a:t>
            </a:r>
            <a:r>
              <a:rPr lang="mn-MN" sz="1800" dirty="0" smtClean="0">
                <a:solidFill>
                  <a:schemeClr val="accent5"/>
                </a:solidFill>
                <a:latin typeface="+mj-lt"/>
              </a:rPr>
              <a:t>ашиглуулах, дэмжин ажлах </a:t>
            </a:r>
          </a:p>
          <a:p>
            <a:pPr>
              <a:lnSpc>
                <a:spcPct val="150000"/>
              </a:lnSpc>
            </a:pPr>
            <a:r>
              <a:rPr lang="mn-MN" sz="1800" dirty="0" smtClean="0">
                <a:solidFill>
                  <a:schemeClr val="accent5"/>
                </a:solidFill>
                <a:latin typeface="+mj-lt"/>
              </a:rPr>
              <a:t>Оюутанууд</a:t>
            </a:r>
            <a:r>
              <a:rPr lang="mn-MN" sz="1800" dirty="0">
                <a:solidFill>
                  <a:schemeClr val="accent5"/>
                </a:solidFill>
                <a:latin typeface="+mj-lt"/>
              </a:rPr>
              <a:t>: Санхүүгийн тодорхой хувийг </a:t>
            </a:r>
            <a:r>
              <a:rPr lang="mn-MN" sz="1800" dirty="0" smtClean="0">
                <a:solidFill>
                  <a:schemeClr val="accent5"/>
                </a:solidFill>
                <a:latin typeface="+mj-lt"/>
              </a:rPr>
              <a:t>өөрсдөөсөө бий болгох</a:t>
            </a:r>
          </a:p>
          <a:p>
            <a:pPr marL="596900" lvl="1" indent="0">
              <a:lnSpc>
                <a:spcPct val="150000"/>
              </a:lnSpc>
              <a:buNone/>
            </a:pPr>
            <a:r>
              <a:rPr lang="mn-MN" sz="1800" dirty="0" smtClean="0">
                <a:solidFill>
                  <a:schemeClr val="accent5"/>
                </a:solidFill>
                <a:latin typeface="+mj-lt"/>
              </a:rPr>
              <a:t>Үүнд:</a:t>
            </a:r>
          </a:p>
          <a:p>
            <a:pPr lvl="1">
              <a:lnSpc>
                <a:spcPct val="150000"/>
              </a:lnSpc>
              <a:buFont typeface="Wingdings" panose="05000000000000000000" pitchFamily="2" charset="2"/>
              <a:buChar char="ü"/>
            </a:pPr>
            <a:r>
              <a:rPr lang="mn-MN" sz="1800" dirty="0" smtClean="0">
                <a:solidFill>
                  <a:schemeClr val="accent5"/>
                </a:solidFill>
                <a:latin typeface="+mj-lt"/>
              </a:rPr>
              <a:t>Сургуульдаа эвент арга хэмжээ зохион байгуулах</a:t>
            </a:r>
          </a:p>
          <a:p>
            <a:pPr lvl="1">
              <a:lnSpc>
                <a:spcPct val="150000"/>
              </a:lnSpc>
              <a:buFont typeface="Wingdings" panose="05000000000000000000" pitchFamily="2" charset="2"/>
              <a:buChar char="ü"/>
            </a:pPr>
            <a:endParaRPr lang="mn-MN" sz="1800" dirty="0">
              <a:solidFill>
                <a:schemeClr val="accent5"/>
              </a:solidFill>
              <a:latin typeface="+mj-lt"/>
            </a:endParaRPr>
          </a:p>
          <a:p>
            <a:pPr lvl="1">
              <a:lnSpc>
                <a:spcPct val="150000"/>
              </a:lnSpc>
              <a:buFont typeface="Wingdings" panose="05000000000000000000" pitchFamily="2" charset="2"/>
              <a:buChar char="ü"/>
            </a:pPr>
            <a:endParaRPr lang="mn-MN" sz="1200" dirty="0" smtClean="0">
              <a:latin typeface="+mj-lt"/>
            </a:endParaRPr>
          </a:p>
          <a:p>
            <a:pPr lvl="1">
              <a:lnSpc>
                <a:spcPct val="150000"/>
              </a:lnSpc>
              <a:buFont typeface="Wingdings" panose="05000000000000000000" pitchFamily="2" charset="2"/>
              <a:buChar char="ü"/>
            </a:pPr>
            <a:endParaRPr lang="mn-MN" sz="1200" dirty="0">
              <a:latin typeface="+mj-lt"/>
            </a:endParaRPr>
          </a:p>
          <a:p>
            <a:pPr marL="596900" lvl="1" indent="0">
              <a:lnSpc>
                <a:spcPct val="150000"/>
              </a:lnSpc>
              <a:buNone/>
            </a:pPr>
            <a:endParaRPr lang="mn-MN" sz="1200" dirty="0" smtClean="0">
              <a:latin typeface="+mj-lt"/>
            </a:endParaRPr>
          </a:p>
          <a:p>
            <a:pPr lvl="1">
              <a:lnSpc>
                <a:spcPct val="150000"/>
              </a:lnSpc>
              <a:buFont typeface="Wingdings" panose="05000000000000000000" pitchFamily="2" charset="2"/>
              <a:buChar char="ü"/>
            </a:pPr>
            <a:endParaRPr lang="mn-MN" dirty="0" smtClean="0"/>
          </a:p>
          <a:p>
            <a:endParaRPr lang="en-US" dirty="0"/>
          </a:p>
        </p:txBody>
      </p:sp>
      <p:sp>
        <p:nvSpPr>
          <p:cNvPr id="3" name="Title 2"/>
          <p:cNvSpPr>
            <a:spLocks noGrp="1"/>
          </p:cNvSpPr>
          <p:nvPr>
            <p:ph type="title"/>
          </p:nvPr>
        </p:nvSpPr>
        <p:spPr/>
        <p:txBody>
          <a:bodyPr/>
          <a:lstStyle/>
          <a:p>
            <a:r>
              <a:rPr lang="mn-MN" dirty="0" smtClean="0">
                <a:solidFill>
                  <a:srgbClr val="7030A0"/>
                </a:solidFill>
                <a:latin typeface="+mj-lt"/>
              </a:rPr>
              <a:t>Шаардагдах нөөц бололцоо</a:t>
            </a:r>
            <a:endParaRPr lang="en-US" dirty="0">
              <a:solidFill>
                <a:srgbClr val="7030A0"/>
              </a:solidFill>
              <a:latin typeface="+mj-lt"/>
            </a:endParaRPr>
          </a:p>
        </p:txBody>
      </p:sp>
    </p:spTree>
    <p:extLst>
      <p:ext uri="{BB962C8B-B14F-4D97-AF65-F5344CB8AC3E}">
        <p14:creationId xmlns:p14="http://schemas.microsoft.com/office/powerpoint/2010/main" val="3299265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010" t="30184" r="4724" b="13669"/>
          <a:stretch/>
        </p:blipFill>
        <p:spPr>
          <a:xfrm>
            <a:off x="4657519" y="532852"/>
            <a:ext cx="3835217" cy="360497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376" t="23648" r="11056" b="25161"/>
          <a:stretch/>
        </p:blipFill>
        <p:spPr>
          <a:xfrm>
            <a:off x="493381" y="532852"/>
            <a:ext cx="3683913" cy="3604972"/>
          </a:xfrm>
          <a:prstGeom prst="rect">
            <a:avLst/>
          </a:prstGeom>
        </p:spPr>
      </p:pic>
    </p:spTree>
    <p:extLst>
      <p:ext uri="{BB962C8B-B14F-4D97-AF65-F5344CB8AC3E}">
        <p14:creationId xmlns:p14="http://schemas.microsoft.com/office/powerpoint/2010/main" val="155799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4350" y="3776011"/>
            <a:ext cx="7695300" cy="820963"/>
          </a:xfrm>
        </p:spPr>
        <p:txBody>
          <a:bodyPr/>
          <a:lstStyle/>
          <a:p>
            <a:pPr marL="139700" indent="0">
              <a:buNone/>
            </a:pPr>
            <a:r>
              <a:rPr lang="mn-MN" sz="2400" dirty="0" smtClean="0">
                <a:solidFill>
                  <a:schemeClr val="accent5"/>
                </a:solidFill>
                <a:latin typeface="+mj-lt"/>
              </a:rPr>
              <a:t>Нэг жижиг  үзэгдэл нь маш том зүйлийн эхлэл юм .</a:t>
            </a:r>
            <a:endParaRPr lang="en-US" sz="2400" dirty="0">
              <a:solidFill>
                <a:schemeClr val="accent5"/>
              </a:solidFill>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326" t="23987" r="13502" b="30052"/>
          <a:stretch/>
        </p:blipFill>
        <p:spPr>
          <a:xfrm>
            <a:off x="1927476" y="1220296"/>
            <a:ext cx="5098273" cy="2157721"/>
          </a:xfrm>
          <a:prstGeom prst="rect">
            <a:avLst/>
          </a:prstGeom>
        </p:spPr>
      </p:pic>
      <p:sp>
        <p:nvSpPr>
          <p:cNvPr id="3" name="TextBox 2"/>
          <p:cNvSpPr txBox="1"/>
          <p:nvPr/>
        </p:nvSpPr>
        <p:spPr>
          <a:xfrm>
            <a:off x="1697232" y="360637"/>
            <a:ext cx="6821818" cy="461665"/>
          </a:xfrm>
          <a:prstGeom prst="rect">
            <a:avLst/>
          </a:prstGeom>
          <a:noFill/>
        </p:spPr>
        <p:txBody>
          <a:bodyPr wrap="square" rtlCol="0">
            <a:spAutoFit/>
          </a:bodyPr>
          <a:lstStyle/>
          <a:p>
            <a:r>
              <a:rPr lang="en-US" sz="2400" dirty="0" smtClean="0">
                <a:solidFill>
                  <a:srgbClr val="7030A0"/>
                </a:solidFill>
                <a:latin typeface="+mj-lt"/>
              </a:rPr>
              <a:t>The butterfly effect </a:t>
            </a:r>
            <a:r>
              <a:rPr lang="mn-MN" sz="2400" dirty="0" smtClean="0">
                <a:solidFill>
                  <a:srgbClr val="7030A0"/>
                </a:solidFill>
                <a:latin typeface="+mj-lt"/>
              </a:rPr>
              <a:t>–Эрвээхэй нөлөө </a:t>
            </a:r>
            <a:endParaRPr lang="en-US" sz="2400" dirty="0">
              <a:solidFill>
                <a:srgbClr val="7030A0"/>
              </a:solidFill>
              <a:latin typeface="+mj-lt"/>
            </a:endParaRPr>
          </a:p>
        </p:txBody>
      </p:sp>
    </p:spTree>
    <p:extLst>
      <p:ext uri="{BB962C8B-B14F-4D97-AF65-F5344CB8AC3E}">
        <p14:creationId xmlns:p14="http://schemas.microsoft.com/office/powerpoint/2010/main" val="1455229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3427" y="2054994"/>
            <a:ext cx="7695300" cy="572700"/>
          </a:xfrm>
        </p:spPr>
        <p:txBody>
          <a:bodyPr/>
          <a:lstStyle/>
          <a:p>
            <a:r>
              <a:rPr lang="mn-MN" dirty="0" smtClean="0">
                <a:solidFill>
                  <a:srgbClr val="7030A0"/>
                </a:solidFill>
              </a:rPr>
              <a:t>АНХААРАЛ ХАНДУУЛСАНД </a:t>
            </a:r>
            <a:r>
              <a:rPr lang="en-US" dirty="0" smtClean="0">
                <a:solidFill>
                  <a:srgbClr val="7030A0"/>
                </a:solidFill>
              </a:rPr>
              <a:t>    </a:t>
            </a:r>
            <a:r>
              <a:rPr lang="mn-MN" dirty="0" smtClean="0">
                <a:solidFill>
                  <a:srgbClr val="7030A0"/>
                </a:solidFill>
              </a:rPr>
              <a:t>БАЯРЛАЛАА</a:t>
            </a:r>
            <a:endParaRPr lang="en-US" dirty="0">
              <a:solidFill>
                <a:srgbClr val="7030A0"/>
              </a:solidFill>
            </a:endParaRPr>
          </a:p>
        </p:txBody>
      </p:sp>
    </p:spTree>
    <p:extLst>
      <p:ext uri="{BB962C8B-B14F-4D97-AF65-F5344CB8AC3E}">
        <p14:creationId xmlns:p14="http://schemas.microsoft.com/office/powerpoint/2010/main" val="201016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8127" y="1124475"/>
            <a:ext cx="8031523" cy="3472500"/>
          </a:xfrm>
        </p:spPr>
        <p:txBody>
          <a:bodyPr/>
          <a:lstStyle/>
          <a:p>
            <a:pPr marL="139700" indent="0">
              <a:lnSpc>
                <a:spcPct val="150000"/>
              </a:lnSpc>
              <a:buNone/>
            </a:pPr>
            <a:r>
              <a:rPr lang="mn-MN" sz="1400" b="1" dirty="0" smtClean="0">
                <a:solidFill>
                  <a:schemeClr val="accent5"/>
                </a:solidFill>
                <a:latin typeface="+mj-lt"/>
              </a:rPr>
              <a:t>Багийн нэр:</a:t>
            </a:r>
            <a:r>
              <a:rPr lang="en-US" sz="1400" b="1" dirty="0" smtClean="0">
                <a:solidFill>
                  <a:schemeClr val="accent5"/>
                </a:solidFill>
                <a:latin typeface="+mj-lt"/>
              </a:rPr>
              <a:t> Piece of cake</a:t>
            </a:r>
          </a:p>
          <a:p>
            <a:pPr>
              <a:lnSpc>
                <a:spcPct val="150000"/>
              </a:lnSpc>
            </a:pPr>
            <a:r>
              <a:rPr lang="mn-MN" sz="1400" dirty="0" smtClean="0">
                <a:solidFill>
                  <a:schemeClr val="accent5"/>
                </a:solidFill>
                <a:latin typeface="+mj-lt"/>
              </a:rPr>
              <a:t>Сувилахуй 2-р дамжааны оюутан Т.Номин</a:t>
            </a:r>
          </a:p>
          <a:p>
            <a:pPr>
              <a:lnSpc>
                <a:spcPct val="150000"/>
              </a:lnSpc>
            </a:pPr>
            <a:r>
              <a:rPr lang="mn-MN" sz="1400" dirty="0" smtClean="0">
                <a:solidFill>
                  <a:schemeClr val="accent5"/>
                </a:solidFill>
                <a:latin typeface="+mj-lt"/>
              </a:rPr>
              <a:t>Био-анагаах 2-р дамжааны оюутан Н.Цэцэгмаа</a:t>
            </a:r>
          </a:p>
          <a:p>
            <a:pPr>
              <a:lnSpc>
                <a:spcPct val="150000"/>
              </a:lnSpc>
            </a:pPr>
            <a:r>
              <a:rPr lang="mn-MN" sz="1400" dirty="0" smtClean="0">
                <a:solidFill>
                  <a:schemeClr val="accent5"/>
                </a:solidFill>
                <a:latin typeface="+mj-lt"/>
              </a:rPr>
              <a:t>Био-анагаах 2-р дамжааны оюутан Ч.Доржханд</a:t>
            </a:r>
          </a:p>
          <a:p>
            <a:pPr>
              <a:lnSpc>
                <a:spcPct val="150000"/>
              </a:lnSpc>
            </a:pPr>
            <a:r>
              <a:rPr lang="mn-MN" sz="1400" dirty="0" smtClean="0">
                <a:solidFill>
                  <a:schemeClr val="accent5"/>
                </a:solidFill>
                <a:latin typeface="+mj-lt"/>
              </a:rPr>
              <a:t>Анаагаах 2-р дамжааны оюутан Х.Нямдорж</a:t>
            </a:r>
          </a:p>
          <a:p>
            <a:endParaRPr lang="en-US" sz="1400" dirty="0">
              <a:solidFill>
                <a:schemeClr val="accent5"/>
              </a:solidFill>
            </a:endParaRPr>
          </a:p>
        </p:txBody>
      </p:sp>
      <p:sp>
        <p:nvSpPr>
          <p:cNvPr id="3" name="Title 2"/>
          <p:cNvSpPr>
            <a:spLocks noGrp="1"/>
          </p:cNvSpPr>
          <p:nvPr>
            <p:ph type="title"/>
          </p:nvPr>
        </p:nvSpPr>
        <p:spPr/>
        <p:txBody>
          <a:bodyPr/>
          <a:lstStyle/>
          <a:p>
            <a:r>
              <a:rPr lang="mn-MN" dirty="0" smtClean="0">
                <a:solidFill>
                  <a:srgbClr val="7030A0"/>
                </a:solidFill>
              </a:rPr>
              <a:t>Багийн танилцуулга </a:t>
            </a:r>
            <a:endParaRPr lang="en-US"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393" y="1334473"/>
            <a:ext cx="1139614" cy="13223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783" y="3057336"/>
            <a:ext cx="1139614" cy="147174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40" t="-671" r="-440" b="10752"/>
          <a:stretch/>
        </p:blipFill>
        <p:spPr>
          <a:xfrm>
            <a:off x="7031603" y="1304935"/>
            <a:ext cx="1388047" cy="135185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8526" t="12445" r="7955" b="21560"/>
          <a:stretch/>
        </p:blipFill>
        <p:spPr>
          <a:xfrm>
            <a:off x="7031603" y="3057336"/>
            <a:ext cx="1388047" cy="1471744"/>
          </a:xfrm>
          <a:prstGeom prst="rect">
            <a:avLst/>
          </a:prstGeom>
        </p:spPr>
      </p:pic>
    </p:spTree>
    <p:extLst>
      <p:ext uri="{BB962C8B-B14F-4D97-AF65-F5344CB8AC3E}">
        <p14:creationId xmlns:p14="http://schemas.microsoft.com/office/powerpoint/2010/main" val="250234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82600" indent="-342900" algn="just">
              <a:buFont typeface="+mj-lt"/>
              <a:buAutoNum type="arabicPeriod"/>
            </a:pPr>
            <a:r>
              <a:rPr lang="mn-MN" sz="1400" dirty="0">
                <a:latin typeface="+mj-lt"/>
              </a:rPr>
              <a:t> </a:t>
            </a:r>
            <a:r>
              <a:rPr lang="mn-MN" sz="1400" dirty="0" smtClean="0">
                <a:solidFill>
                  <a:schemeClr val="accent5"/>
                </a:solidFill>
                <a:latin typeface="+mj-lt"/>
              </a:rPr>
              <a:t>ЭИС-ын </a:t>
            </a:r>
            <a:r>
              <a:rPr lang="mn-MN" sz="1400" dirty="0">
                <a:solidFill>
                  <a:schemeClr val="accent5"/>
                </a:solidFill>
                <a:latin typeface="+mj-lt"/>
              </a:rPr>
              <a:t>дотуур байранд нийтдээ 300 орчим оюутнууд оршин суудгаас төрөл бүрийн ур чадвартай оюутнууд маш олон </a:t>
            </a:r>
            <a:r>
              <a:rPr lang="mn-MN" sz="1400" dirty="0" smtClean="0">
                <a:solidFill>
                  <a:schemeClr val="accent5"/>
                </a:solidFill>
                <a:latin typeface="+mj-lt"/>
              </a:rPr>
              <a:t>байдаг.Эдгээр оюутнуудад тулгамдаж буй асуудлууд:</a:t>
            </a:r>
          </a:p>
          <a:p>
            <a:pPr algn="just">
              <a:buFont typeface="Wingdings" panose="05000000000000000000" pitchFamily="2" charset="2"/>
              <a:buChar char="Ø"/>
            </a:pPr>
            <a:r>
              <a:rPr lang="mn-MN" sz="1400" b="1" dirty="0" smtClean="0">
                <a:solidFill>
                  <a:schemeClr val="accent5"/>
                </a:solidFill>
                <a:latin typeface="+mj-lt"/>
              </a:rPr>
              <a:t>Ажиллах </a:t>
            </a:r>
            <a:r>
              <a:rPr lang="mn-MN" sz="1400" b="1" dirty="0">
                <a:solidFill>
                  <a:schemeClr val="accent5"/>
                </a:solidFill>
                <a:latin typeface="+mj-lt"/>
              </a:rPr>
              <a:t>боломж хомс</a:t>
            </a:r>
          </a:p>
          <a:p>
            <a:pPr algn="just">
              <a:buFont typeface="Wingdings" panose="05000000000000000000" pitchFamily="2" charset="2"/>
              <a:buChar char="Ø"/>
            </a:pPr>
            <a:r>
              <a:rPr lang="mn-MN" sz="1400" dirty="0">
                <a:solidFill>
                  <a:schemeClr val="accent5"/>
                </a:solidFill>
                <a:latin typeface="+mj-lt"/>
              </a:rPr>
              <a:t>Цалингийн мөлжлөгт өртдөг</a:t>
            </a:r>
          </a:p>
          <a:p>
            <a:pPr algn="just">
              <a:buFont typeface="Wingdings" panose="05000000000000000000" pitchFamily="2" charset="2"/>
              <a:buChar char="Ø"/>
            </a:pPr>
            <a:r>
              <a:rPr lang="mn-MN" sz="1400" dirty="0">
                <a:solidFill>
                  <a:schemeClr val="accent5"/>
                </a:solidFill>
                <a:latin typeface="+mj-lt"/>
              </a:rPr>
              <a:t>Ажлын байрны дарамт гардаг</a:t>
            </a:r>
          </a:p>
          <a:p>
            <a:pPr algn="just">
              <a:buFont typeface="Wingdings" panose="05000000000000000000" pitchFamily="2" charset="2"/>
              <a:buChar char="Ø"/>
            </a:pPr>
            <a:r>
              <a:rPr lang="mn-MN" sz="1400" dirty="0">
                <a:solidFill>
                  <a:schemeClr val="accent5"/>
                </a:solidFill>
                <a:latin typeface="+mj-lt"/>
              </a:rPr>
              <a:t>Хичээлийн завгүй цагийн хуваариас болж ажил хийх цаг хомс байх</a:t>
            </a:r>
          </a:p>
          <a:p>
            <a:pPr algn="just">
              <a:buFont typeface="Wingdings" panose="05000000000000000000" pitchFamily="2" charset="2"/>
              <a:buChar char="Ø"/>
            </a:pPr>
            <a:r>
              <a:rPr lang="mn-MN" sz="1400" dirty="0">
                <a:solidFill>
                  <a:schemeClr val="accent5"/>
                </a:solidFill>
                <a:latin typeface="+mj-lt"/>
              </a:rPr>
              <a:t>Дотуур байр эрт хаалгаа барьдаг</a:t>
            </a:r>
          </a:p>
          <a:p>
            <a:pPr algn="just">
              <a:buFont typeface="Wingdings" panose="05000000000000000000" pitchFamily="2" charset="2"/>
              <a:buChar char="Ø"/>
            </a:pPr>
            <a:r>
              <a:rPr lang="mn-MN" sz="1400" dirty="0">
                <a:solidFill>
                  <a:schemeClr val="accent5"/>
                </a:solidFill>
                <a:latin typeface="+mj-lt"/>
              </a:rPr>
              <a:t>Ажлын байранд тухайн оюутны эрх зөрчигдөх</a:t>
            </a:r>
          </a:p>
          <a:p>
            <a:pPr algn="just">
              <a:buFont typeface="Wingdings" panose="05000000000000000000" pitchFamily="2" charset="2"/>
              <a:buChar char="Ø"/>
            </a:pPr>
            <a:r>
              <a:rPr lang="mn-MN" sz="1400" dirty="0">
                <a:solidFill>
                  <a:schemeClr val="accent5"/>
                </a:solidFill>
                <a:latin typeface="+mj-lt"/>
              </a:rPr>
              <a:t>Ажилдаа цаг зарцуулснаар хичээл сурлагадаа </a:t>
            </a:r>
            <a:r>
              <a:rPr lang="mn-MN" sz="1400" dirty="0" smtClean="0">
                <a:solidFill>
                  <a:schemeClr val="accent5"/>
                </a:solidFill>
                <a:latin typeface="+mj-lt"/>
              </a:rPr>
              <a:t>муудаж байна.</a:t>
            </a:r>
          </a:p>
          <a:p>
            <a:pPr marL="139700" indent="0" algn="just">
              <a:buNone/>
            </a:pPr>
            <a:r>
              <a:rPr lang="mn-MN" sz="1400" dirty="0" smtClean="0">
                <a:solidFill>
                  <a:schemeClr val="accent5"/>
                </a:solidFill>
                <a:latin typeface="+mj-lt"/>
              </a:rPr>
              <a:t> </a:t>
            </a:r>
          </a:p>
          <a:p>
            <a:pPr marL="139700" indent="0" algn="just">
              <a:buNone/>
            </a:pPr>
            <a:endParaRPr lang="mn-MN" sz="1400" dirty="0">
              <a:solidFill>
                <a:schemeClr val="accent5"/>
              </a:solidFill>
              <a:latin typeface="+mj-lt"/>
            </a:endParaRPr>
          </a:p>
          <a:p>
            <a:pPr algn="just"/>
            <a:r>
              <a:rPr lang="mn-MN" sz="1400" dirty="0" smtClean="0">
                <a:solidFill>
                  <a:schemeClr val="accent5"/>
                </a:solidFill>
                <a:latin typeface="+mj-lt"/>
              </a:rPr>
              <a:t>      Олуулаа </a:t>
            </a:r>
            <a:r>
              <a:rPr lang="mn-MN" sz="1400" dirty="0">
                <a:solidFill>
                  <a:schemeClr val="accent5"/>
                </a:solidFill>
                <a:latin typeface="+mj-lt"/>
              </a:rPr>
              <a:t>амьдардаг учраас нэг хүн нь бизнесээ хийхийн тулд бусад хүмүүсийнхээ хувийн орон зайд нь халдах удаан хугацаагаар өөр өрөөний оюутан өрөөндөө байлгах эсвэл өөр өрөөнд орж суух гэх мэт сонголтуудыг хийдэг нь бэрхшээлтэй байдаг.</a:t>
            </a:r>
          </a:p>
          <a:p>
            <a:pPr algn="just"/>
            <a:endParaRPr lang="en-US" sz="1400" dirty="0">
              <a:solidFill>
                <a:schemeClr val="accent5"/>
              </a:solidFill>
              <a:latin typeface="+mj-lt"/>
            </a:endParaRPr>
          </a:p>
        </p:txBody>
      </p:sp>
      <p:sp>
        <p:nvSpPr>
          <p:cNvPr id="3" name="Title 2"/>
          <p:cNvSpPr>
            <a:spLocks noGrp="1"/>
          </p:cNvSpPr>
          <p:nvPr>
            <p:ph type="title"/>
          </p:nvPr>
        </p:nvSpPr>
        <p:spPr>
          <a:xfrm>
            <a:off x="724350" y="415057"/>
            <a:ext cx="7695300" cy="572700"/>
          </a:xfrm>
        </p:spPr>
        <p:txBody>
          <a:bodyPr/>
          <a:lstStyle/>
          <a:p>
            <a:r>
              <a:rPr lang="mn-MN" dirty="0">
                <a:solidFill>
                  <a:srgbClr val="7030A0"/>
                </a:solidFill>
              </a:rPr>
              <a:t>Төслийн хэрэгцээ </a:t>
            </a:r>
            <a:r>
              <a:rPr lang="mn-MN" dirty="0" smtClean="0">
                <a:solidFill>
                  <a:srgbClr val="7030A0"/>
                </a:solidFill>
              </a:rPr>
              <a:t>шаардлага</a:t>
            </a:r>
            <a:r>
              <a:rPr lang="en-US" dirty="0" smtClean="0">
                <a:solidFill>
                  <a:srgbClr val="7030A0"/>
                </a:solidFill>
              </a:rPr>
              <a:t/>
            </a:r>
            <a:br>
              <a:rPr lang="en-US" dirty="0" smtClean="0">
                <a:solidFill>
                  <a:srgbClr val="7030A0"/>
                </a:solidFill>
              </a:rPr>
            </a:br>
            <a:r>
              <a:rPr lang="mn-MN" dirty="0" smtClean="0">
                <a:solidFill>
                  <a:srgbClr val="7030A0"/>
                </a:solidFill>
              </a:rPr>
              <a:t> </a:t>
            </a:r>
            <a:endParaRPr lang="en-US" dirty="0">
              <a:solidFill>
                <a:srgbClr val="7030A0"/>
              </a:solidFill>
            </a:endParaRPr>
          </a:p>
        </p:txBody>
      </p:sp>
    </p:spTree>
    <p:extLst>
      <p:ext uri="{BB962C8B-B14F-4D97-AF65-F5344CB8AC3E}">
        <p14:creationId xmlns:p14="http://schemas.microsoft.com/office/powerpoint/2010/main" val="1891007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8300" indent="-228600">
              <a:buFont typeface="+mj-lt"/>
              <a:buAutoNum type="arabicPeriod"/>
            </a:pPr>
            <a:endParaRPr lang="mn-MN" dirty="0" smtClean="0"/>
          </a:p>
          <a:p>
            <a:pPr marL="368300" indent="-228600">
              <a:lnSpc>
                <a:spcPct val="150000"/>
              </a:lnSpc>
              <a:buFont typeface="+mj-lt"/>
              <a:buAutoNum type="arabicPeriod"/>
            </a:pPr>
            <a:r>
              <a:rPr lang="mn-MN" sz="2400" dirty="0" smtClean="0">
                <a:solidFill>
                  <a:schemeClr val="accent5"/>
                </a:solidFill>
                <a:latin typeface="+mj-lt"/>
              </a:rPr>
              <a:t>Өөрсдийн </a:t>
            </a:r>
            <a:r>
              <a:rPr lang="mn-MN" sz="2400" dirty="0">
                <a:solidFill>
                  <a:schemeClr val="accent5"/>
                </a:solidFill>
                <a:latin typeface="+mj-lt"/>
              </a:rPr>
              <a:t>ур чадвараараа нэмэлт орлого </a:t>
            </a:r>
            <a:r>
              <a:rPr lang="mn-MN" sz="2400" dirty="0" smtClean="0">
                <a:solidFill>
                  <a:schemeClr val="accent5"/>
                </a:solidFill>
                <a:latin typeface="+mj-lt"/>
              </a:rPr>
              <a:t>олох</a:t>
            </a:r>
          </a:p>
          <a:p>
            <a:pPr marL="368300" indent="-228600">
              <a:lnSpc>
                <a:spcPct val="150000"/>
              </a:lnSpc>
              <a:buFont typeface="+mj-lt"/>
              <a:buAutoNum type="arabicPeriod"/>
            </a:pPr>
            <a:r>
              <a:rPr lang="mn-MN" sz="2400" dirty="0" smtClean="0">
                <a:solidFill>
                  <a:schemeClr val="accent5"/>
                </a:solidFill>
                <a:latin typeface="+mj-lt"/>
              </a:rPr>
              <a:t>Амьдарч </a:t>
            </a:r>
            <a:r>
              <a:rPr lang="mn-MN" sz="2400" dirty="0">
                <a:solidFill>
                  <a:schemeClr val="accent5"/>
                </a:solidFill>
                <a:latin typeface="+mj-lt"/>
              </a:rPr>
              <a:t>буй газраасаа гарах шаардлагагүй зарим нэг үйлчилгээг хямд үнээр </a:t>
            </a:r>
            <a:r>
              <a:rPr lang="mn-MN" sz="2400" dirty="0" smtClean="0">
                <a:solidFill>
                  <a:schemeClr val="accent5"/>
                </a:solidFill>
                <a:latin typeface="+mj-lt"/>
              </a:rPr>
              <a:t>авах</a:t>
            </a:r>
          </a:p>
          <a:p>
            <a:pPr marL="368300" indent="-228600">
              <a:lnSpc>
                <a:spcPct val="150000"/>
              </a:lnSpc>
              <a:buFont typeface="+mj-lt"/>
              <a:buAutoNum type="arabicPeriod"/>
            </a:pPr>
            <a:r>
              <a:rPr lang="mn-MN" sz="2400" dirty="0" smtClean="0">
                <a:solidFill>
                  <a:schemeClr val="accent5"/>
                </a:solidFill>
                <a:latin typeface="+mj-lt"/>
              </a:rPr>
              <a:t>Бизнес </a:t>
            </a:r>
            <a:r>
              <a:rPr lang="mn-MN" sz="2400" dirty="0">
                <a:solidFill>
                  <a:schemeClr val="accent5"/>
                </a:solidFill>
                <a:latin typeface="+mj-lt"/>
              </a:rPr>
              <a:t>сэтгэлгээг </a:t>
            </a:r>
            <a:r>
              <a:rPr lang="mn-MN" sz="2400" dirty="0" smtClean="0">
                <a:solidFill>
                  <a:schemeClr val="accent5"/>
                </a:solidFill>
                <a:latin typeface="+mj-lt"/>
              </a:rPr>
              <a:t>хөгжүүлэх</a:t>
            </a:r>
            <a:endParaRPr lang="mn-MN" sz="2400" dirty="0">
              <a:solidFill>
                <a:schemeClr val="accent5"/>
              </a:solidFill>
              <a:latin typeface="+mj-lt"/>
            </a:endParaRPr>
          </a:p>
          <a:p>
            <a:endParaRPr lang="en-US" dirty="0"/>
          </a:p>
        </p:txBody>
      </p:sp>
      <p:sp>
        <p:nvSpPr>
          <p:cNvPr id="3" name="Title 2"/>
          <p:cNvSpPr>
            <a:spLocks noGrp="1"/>
          </p:cNvSpPr>
          <p:nvPr>
            <p:ph type="title"/>
          </p:nvPr>
        </p:nvSpPr>
        <p:spPr/>
        <p:txBody>
          <a:bodyPr/>
          <a:lstStyle/>
          <a:p>
            <a:r>
              <a:rPr lang="mn-MN" sz="3200" dirty="0" smtClean="0">
                <a:solidFill>
                  <a:srgbClr val="7030A0"/>
                </a:solidFill>
                <a:latin typeface="+mj-lt"/>
              </a:rPr>
              <a:t>Төслийн зорилго</a:t>
            </a:r>
            <a:endParaRPr lang="en-US" sz="3200" dirty="0">
              <a:solidFill>
                <a:srgbClr val="7030A0"/>
              </a:solidFill>
              <a:latin typeface="+mj-lt"/>
            </a:endParaRPr>
          </a:p>
        </p:txBody>
      </p:sp>
    </p:spTree>
    <p:extLst>
      <p:ext uri="{BB962C8B-B14F-4D97-AF65-F5344CB8AC3E}">
        <p14:creationId xmlns:p14="http://schemas.microsoft.com/office/powerpoint/2010/main" val="3170694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50000"/>
              </a:lnSpc>
              <a:buFont typeface="Wingdings" panose="05000000000000000000" pitchFamily="2" charset="2"/>
              <a:buChar char="v"/>
            </a:pPr>
            <a:r>
              <a:rPr lang="mn-MN" sz="1400" dirty="0">
                <a:solidFill>
                  <a:schemeClr val="accent5"/>
                </a:solidFill>
                <a:latin typeface="+mj-lt"/>
              </a:rPr>
              <a:t>Дотуур байранд түрээслэх боломжтой олон төрлөөр </a:t>
            </a:r>
            <a:r>
              <a:rPr lang="mn-MN" sz="1400" dirty="0" smtClean="0">
                <a:solidFill>
                  <a:schemeClr val="accent5"/>
                </a:solidFill>
                <a:latin typeface="+mj-lt"/>
              </a:rPr>
              <a:t>үйлчилгээ үзүүлэх </a:t>
            </a:r>
            <a:r>
              <a:rPr lang="mn-MN" sz="1400" dirty="0">
                <a:solidFill>
                  <a:schemeClr val="accent5"/>
                </a:solidFill>
                <a:latin typeface="+mj-lt"/>
              </a:rPr>
              <a:t>орон зай бий болгох бөгөөд тодорхой цагаар түрээсэлдэг түрээснийхээ оронд дотуур байрандаа хэрэгцээтэй зүйлсийг ашигласан цагаараа тооцон авч өгдөг байхаар мөн дотуур байрны оюутнууддаа зах зээлийн </a:t>
            </a:r>
            <a:r>
              <a:rPr lang="mn-MN" sz="1400" dirty="0" smtClean="0">
                <a:solidFill>
                  <a:schemeClr val="accent5"/>
                </a:solidFill>
                <a:latin typeface="+mj-lt"/>
              </a:rPr>
              <a:t>үнээс 2-3 дахин  </a:t>
            </a:r>
            <a:r>
              <a:rPr lang="mn-MN" sz="1400" dirty="0">
                <a:solidFill>
                  <a:schemeClr val="accent5"/>
                </a:solidFill>
                <a:latin typeface="+mj-lt"/>
              </a:rPr>
              <a:t>хямд үнийг санал </a:t>
            </a:r>
            <a:r>
              <a:rPr lang="mn-MN" sz="1400" dirty="0" smtClean="0">
                <a:solidFill>
                  <a:schemeClr val="accent5"/>
                </a:solidFill>
                <a:latin typeface="+mj-lt"/>
              </a:rPr>
              <a:t>болгох</a:t>
            </a:r>
            <a:endParaRPr lang="mn-MN" sz="1400" dirty="0">
              <a:solidFill>
                <a:schemeClr val="accent5"/>
              </a:solidFill>
              <a:latin typeface="+mj-lt"/>
            </a:endParaRPr>
          </a:p>
          <a:p>
            <a:pPr>
              <a:lnSpc>
                <a:spcPct val="150000"/>
              </a:lnSpc>
              <a:buFont typeface="Wingdings" panose="05000000000000000000" pitchFamily="2" charset="2"/>
              <a:buChar char="v"/>
            </a:pPr>
            <a:r>
              <a:rPr lang="mn-MN" sz="1400" dirty="0" smtClean="0">
                <a:solidFill>
                  <a:schemeClr val="accent5"/>
                </a:solidFill>
                <a:latin typeface="+mj-lt"/>
              </a:rPr>
              <a:t>Жишээлбэл:Маникюр,педикюр</a:t>
            </a:r>
            <a:r>
              <a:rPr lang="mn-MN" sz="1400" dirty="0">
                <a:solidFill>
                  <a:schemeClr val="accent5"/>
                </a:solidFill>
                <a:latin typeface="+mj-lt"/>
              </a:rPr>
              <a:t>, үсчин, гоо сайхан, лаа саван урлал хийх, уран зураг зурах, бариа засал, оффис түрээс гэх мэт </a:t>
            </a:r>
            <a:endParaRPr lang="mn-MN" sz="1400" dirty="0" smtClean="0">
              <a:solidFill>
                <a:schemeClr val="accent5"/>
              </a:solidFill>
              <a:latin typeface="+mj-lt"/>
            </a:endParaRPr>
          </a:p>
          <a:p>
            <a:pPr>
              <a:lnSpc>
                <a:spcPct val="150000"/>
              </a:lnSpc>
              <a:buFont typeface="Wingdings" panose="05000000000000000000" pitchFamily="2" charset="2"/>
              <a:buChar char="v"/>
            </a:pPr>
            <a:r>
              <a:rPr lang="mn-MN" sz="1400" dirty="0" smtClean="0">
                <a:solidFill>
                  <a:schemeClr val="accent5"/>
                </a:solidFill>
                <a:latin typeface="+mj-lt"/>
              </a:rPr>
              <a:t>Олон </a:t>
            </a:r>
            <a:r>
              <a:rPr lang="mn-MN" sz="1400" dirty="0">
                <a:solidFill>
                  <a:schemeClr val="accent5"/>
                </a:solidFill>
                <a:latin typeface="+mj-lt"/>
              </a:rPr>
              <a:t>талаар ашиглаж болохуйц өрөө тохижуулах </a:t>
            </a:r>
          </a:p>
          <a:p>
            <a:endParaRPr lang="en-US" dirty="0">
              <a:solidFill>
                <a:schemeClr val="accent5"/>
              </a:solidFill>
            </a:endParaRPr>
          </a:p>
        </p:txBody>
      </p:sp>
      <p:sp>
        <p:nvSpPr>
          <p:cNvPr id="3" name="Title 2"/>
          <p:cNvSpPr>
            <a:spLocks noGrp="1"/>
          </p:cNvSpPr>
          <p:nvPr>
            <p:ph type="title"/>
          </p:nvPr>
        </p:nvSpPr>
        <p:spPr/>
        <p:txBody>
          <a:bodyPr/>
          <a:lstStyle/>
          <a:p>
            <a:r>
              <a:rPr lang="mn-MN" sz="3200" dirty="0">
                <a:solidFill>
                  <a:srgbClr val="7030A0"/>
                </a:solidFill>
                <a:latin typeface="+mj-lt"/>
              </a:rPr>
              <a:t>Төслийн товч танилцуулга</a:t>
            </a:r>
            <a:endParaRPr lang="en-US" sz="3200" dirty="0">
              <a:solidFill>
                <a:srgbClr val="7030A0"/>
              </a:solidFill>
              <a:latin typeface="+mj-lt"/>
            </a:endParaRPr>
          </a:p>
        </p:txBody>
      </p:sp>
    </p:spTree>
    <p:extLst>
      <p:ext uri="{BB962C8B-B14F-4D97-AF65-F5344CB8AC3E}">
        <p14:creationId xmlns:p14="http://schemas.microsoft.com/office/powerpoint/2010/main" val="2319727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mn-MN" dirty="0" smtClean="0">
                <a:solidFill>
                  <a:srgbClr val="7030A0"/>
                </a:solidFill>
              </a:rPr>
              <a:t>Бизнес өрөөний </a:t>
            </a:r>
            <a:r>
              <a:rPr lang="mn-MN" dirty="0" smtClean="0">
                <a:solidFill>
                  <a:srgbClr val="7030A0"/>
                </a:solidFill>
              </a:rPr>
              <a:t>тохижилт</a:t>
            </a:r>
            <a:r>
              <a:rPr lang="en-US" dirty="0" smtClean="0">
                <a:solidFill>
                  <a:srgbClr val="7030A0"/>
                </a:solidFill>
              </a:rPr>
              <a:t/>
            </a:r>
            <a:br>
              <a:rPr lang="en-US" dirty="0" smtClean="0">
                <a:solidFill>
                  <a:srgbClr val="7030A0"/>
                </a:solidFill>
              </a:rPr>
            </a:br>
            <a:endParaRPr lang="en-US"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29" y="1199015"/>
            <a:ext cx="2004697" cy="1472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818" y="1199015"/>
            <a:ext cx="2060048" cy="14339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228" y="2963073"/>
            <a:ext cx="2142097" cy="15528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7594" y="2963072"/>
            <a:ext cx="1971272" cy="1552893"/>
          </a:xfrm>
          <a:prstGeom prst="rect">
            <a:avLst/>
          </a:prstGeom>
        </p:spPr>
      </p:pic>
    </p:spTree>
    <p:extLst>
      <p:ext uri="{BB962C8B-B14F-4D97-AF65-F5344CB8AC3E}">
        <p14:creationId xmlns:p14="http://schemas.microsoft.com/office/powerpoint/2010/main" val="2031972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3007" y="1641075"/>
            <a:ext cx="6027300" cy="2967259"/>
          </a:xfrm>
        </p:spPr>
        <p:txBody>
          <a:bodyPr/>
          <a:lstStyle/>
          <a:p>
            <a:pPr marL="139700" indent="0">
              <a:buNone/>
            </a:pPr>
            <a:endParaRPr lang="en-US" dirty="0"/>
          </a:p>
        </p:txBody>
      </p:sp>
      <p:sp>
        <p:nvSpPr>
          <p:cNvPr id="3" name="Title 2"/>
          <p:cNvSpPr>
            <a:spLocks noGrp="1"/>
          </p:cNvSpPr>
          <p:nvPr>
            <p:ph type="title"/>
          </p:nvPr>
        </p:nvSpPr>
        <p:spPr>
          <a:xfrm>
            <a:off x="669849" y="601126"/>
            <a:ext cx="7695300" cy="572700"/>
          </a:xfrm>
        </p:spPr>
        <p:txBody>
          <a:bodyPr/>
          <a:lstStyle/>
          <a:p>
            <a:r>
              <a:rPr lang="mn-MN" dirty="0" smtClean="0">
                <a:solidFill>
                  <a:srgbClr val="7030A0"/>
                </a:solidFill>
                <a:latin typeface="+mj-lt"/>
              </a:rPr>
              <a:t>Ажил хийх хүсэлтэй оюутнуудаас авсан </a:t>
            </a:r>
            <a:r>
              <a:rPr lang="mn-MN" dirty="0" smtClean="0">
                <a:solidFill>
                  <a:srgbClr val="7030A0"/>
                </a:solidFill>
                <a:latin typeface="+mj-lt"/>
              </a:rPr>
              <a:t>судалгаа</a:t>
            </a:r>
            <a:r>
              <a:rPr lang="en-US" dirty="0" smtClean="0">
                <a:solidFill>
                  <a:srgbClr val="7030A0"/>
                </a:solidFill>
                <a:latin typeface="+mj-lt"/>
              </a:rPr>
              <a:t/>
            </a:r>
            <a:br>
              <a:rPr lang="en-US" dirty="0" smtClean="0">
                <a:solidFill>
                  <a:srgbClr val="7030A0"/>
                </a:solidFill>
                <a:latin typeface="+mj-lt"/>
              </a:rPr>
            </a:br>
            <a:endParaRPr lang="en-US" dirty="0">
              <a:solidFill>
                <a:srgbClr val="7030A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175" y="1641075"/>
            <a:ext cx="5972799" cy="2858532"/>
          </a:xfrm>
          <a:prstGeom prst="rect">
            <a:avLst/>
          </a:prstGeom>
        </p:spPr>
      </p:pic>
    </p:spTree>
    <p:extLst>
      <p:ext uri="{BB962C8B-B14F-4D97-AF65-F5344CB8AC3E}">
        <p14:creationId xmlns:p14="http://schemas.microsoft.com/office/powerpoint/2010/main" val="153249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6728" y="1986682"/>
            <a:ext cx="2903981" cy="2343092"/>
          </a:xfrm>
        </p:spPr>
        <p:txBody>
          <a:bodyPr/>
          <a:lstStyle/>
          <a:p>
            <a:pPr marL="139700" indent="0">
              <a:lnSpc>
                <a:spcPct val="150000"/>
              </a:lnSpc>
              <a:buNone/>
            </a:pPr>
            <a:r>
              <a:rPr lang="mn-MN" sz="1600" b="1" dirty="0">
                <a:solidFill>
                  <a:schemeClr val="accent5"/>
                </a:solidFill>
                <a:latin typeface="+mj-lt"/>
              </a:rPr>
              <a:t>Оролцогч талууд</a:t>
            </a:r>
            <a:r>
              <a:rPr lang="mn-MN" sz="1600" b="1" dirty="0" smtClean="0">
                <a:solidFill>
                  <a:schemeClr val="accent5"/>
                </a:solidFill>
                <a:latin typeface="+mj-lt"/>
              </a:rPr>
              <a:t>: </a:t>
            </a:r>
            <a:r>
              <a:rPr lang="mn-MN" sz="1600" dirty="0" smtClean="0">
                <a:solidFill>
                  <a:schemeClr val="accent5"/>
                </a:solidFill>
                <a:latin typeface="+mj-lt"/>
              </a:rPr>
              <a:t>Боловсролын яам,</a:t>
            </a:r>
            <a:r>
              <a:rPr lang="mn-MN" sz="1600" dirty="0" smtClean="0">
                <a:solidFill>
                  <a:schemeClr val="accent5"/>
                </a:solidFill>
              </a:rPr>
              <a:t> </a:t>
            </a:r>
            <a:r>
              <a:rPr lang="mn-MN" sz="1600" dirty="0">
                <a:solidFill>
                  <a:schemeClr val="accent5"/>
                </a:solidFill>
                <a:latin typeface="+mj-lt"/>
              </a:rPr>
              <a:t>Сургуулийн удирдах зөвлөл, </a:t>
            </a:r>
            <a:r>
              <a:rPr lang="mn-MN" sz="1600" dirty="0" smtClean="0">
                <a:solidFill>
                  <a:schemeClr val="accent5"/>
                </a:solidFill>
                <a:latin typeface="+mj-lt"/>
              </a:rPr>
              <a:t>Оюутнууд  Дэмжигч байгуулалга, </a:t>
            </a:r>
            <a:endParaRPr lang="mn-MN" sz="1600" dirty="0">
              <a:solidFill>
                <a:schemeClr val="accent5"/>
              </a:solidFill>
              <a:latin typeface="+mj-lt"/>
            </a:endParaRPr>
          </a:p>
          <a:p>
            <a:pPr marL="139700" indent="0">
              <a:buNone/>
            </a:pPr>
            <a:endParaRPr lang="mn-MN" dirty="0" smtClean="0">
              <a:latin typeface="+mj-lt"/>
            </a:endParaRPr>
          </a:p>
          <a:p>
            <a:pPr marL="139700" indent="0">
              <a:buNone/>
            </a:pPr>
            <a:endParaRPr lang="mn-MN" dirty="0">
              <a:latin typeface="+mj-lt"/>
            </a:endParaRPr>
          </a:p>
          <a:p>
            <a:pPr marL="139700" indent="0">
              <a:buNone/>
            </a:pPr>
            <a:endParaRPr lang="mn-MN" dirty="0" smtClean="0">
              <a:latin typeface="+mj-lt"/>
            </a:endParaRPr>
          </a:p>
          <a:p>
            <a:pPr marL="139700" indent="0">
              <a:buNone/>
            </a:pPr>
            <a:endParaRPr lang="mn-MN" dirty="0">
              <a:latin typeface="+mj-lt"/>
            </a:endParaRPr>
          </a:p>
          <a:p>
            <a:pPr marL="139700" indent="0">
              <a:buNone/>
            </a:pPr>
            <a:endParaRPr lang="mn-MN" dirty="0" smtClean="0">
              <a:latin typeface="+mj-lt"/>
            </a:endParaRPr>
          </a:p>
          <a:p>
            <a:pPr marL="139700" indent="0">
              <a:buNone/>
            </a:pPr>
            <a:endParaRPr lang="mn-MN" dirty="0">
              <a:latin typeface="+mj-lt"/>
            </a:endParaRPr>
          </a:p>
          <a:p>
            <a:pPr marL="139700" indent="0">
              <a:buNone/>
            </a:pPr>
            <a:endParaRPr lang="mn-MN" dirty="0">
              <a:latin typeface="+mj-lt"/>
            </a:endParaRPr>
          </a:p>
        </p:txBody>
      </p:sp>
      <p:sp>
        <p:nvSpPr>
          <p:cNvPr id="3" name="Title 2"/>
          <p:cNvSpPr>
            <a:spLocks noGrp="1"/>
          </p:cNvSpPr>
          <p:nvPr>
            <p:ph type="title"/>
          </p:nvPr>
        </p:nvSpPr>
        <p:spPr/>
        <p:txBody>
          <a:bodyPr/>
          <a:lstStyle/>
          <a:p>
            <a:r>
              <a:rPr lang="mn-MN" dirty="0" smtClean="0">
                <a:solidFill>
                  <a:srgbClr val="7030A0"/>
                </a:solidFill>
                <a:latin typeface="+mj-lt"/>
              </a:rPr>
              <a:t>Төслийн ерөнхий </a:t>
            </a:r>
            <a:r>
              <a:rPr lang="mn-MN" dirty="0" smtClean="0">
                <a:solidFill>
                  <a:srgbClr val="7030A0"/>
                </a:solidFill>
                <a:latin typeface="+mj-lt"/>
              </a:rPr>
              <a:t>төлөвлөлт</a:t>
            </a:r>
            <a:r>
              <a:rPr lang="en-US" dirty="0" smtClean="0">
                <a:solidFill>
                  <a:srgbClr val="7030A0"/>
                </a:solidFill>
                <a:latin typeface="+mj-lt"/>
              </a:rPr>
              <a:t/>
            </a:r>
            <a:br>
              <a:rPr lang="en-US" dirty="0" smtClean="0">
                <a:solidFill>
                  <a:srgbClr val="7030A0"/>
                </a:solidFill>
                <a:latin typeface="+mj-lt"/>
              </a:rPr>
            </a:br>
            <a:endParaRPr lang="en-US" dirty="0">
              <a:solidFill>
                <a:srgbClr val="7030A0"/>
              </a:solidFill>
              <a:latin typeface="+mj-lt"/>
            </a:endParaRPr>
          </a:p>
        </p:txBody>
      </p:sp>
      <p:graphicFrame>
        <p:nvGraphicFramePr>
          <p:cNvPr id="4" name="Diagram 3"/>
          <p:cNvGraphicFramePr/>
          <p:nvPr>
            <p:extLst>
              <p:ext uri="{D42A27DB-BD31-4B8C-83A1-F6EECF244321}">
                <p14:modId xmlns:p14="http://schemas.microsoft.com/office/powerpoint/2010/main" val="520883056"/>
              </p:ext>
            </p:extLst>
          </p:nvPr>
        </p:nvGraphicFramePr>
        <p:xfrm>
          <a:off x="3282631" y="1585399"/>
          <a:ext cx="5348252" cy="274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16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4350" y="1315683"/>
            <a:ext cx="7695300" cy="3716806"/>
          </a:xfrm>
        </p:spPr>
        <p:txBody>
          <a:bodyPr/>
          <a:lstStyle/>
          <a:p>
            <a:pPr>
              <a:lnSpc>
                <a:spcPct val="150000"/>
              </a:lnSpc>
            </a:pPr>
            <a:r>
              <a:rPr lang="mn-MN" sz="1800" dirty="0" smtClean="0">
                <a:solidFill>
                  <a:schemeClr val="accent5"/>
                </a:solidFill>
                <a:latin typeface="+mj-lt"/>
              </a:rPr>
              <a:t>Оюутан </a:t>
            </a:r>
            <a:r>
              <a:rPr lang="mn-MN" sz="1800" dirty="0">
                <a:solidFill>
                  <a:schemeClr val="accent5"/>
                </a:solidFill>
                <a:latin typeface="+mj-lt"/>
              </a:rPr>
              <a:t>залуусыг гэрт, сэтгэлд ойр ажлын байраар хангах. </a:t>
            </a:r>
          </a:p>
          <a:p>
            <a:pPr>
              <a:lnSpc>
                <a:spcPct val="150000"/>
              </a:lnSpc>
            </a:pPr>
            <a:r>
              <a:rPr lang="mn-MN" sz="1800" dirty="0">
                <a:solidFill>
                  <a:schemeClr val="accent5"/>
                </a:solidFill>
                <a:latin typeface="+mj-lt"/>
              </a:rPr>
              <a:t>Зөвхөн төгсөөд биш оюутан ахуй цагтаа гарааны биенес буюу </a:t>
            </a:r>
            <a:r>
              <a:rPr lang="en-US" sz="1800" dirty="0">
                <a:solidFill>
                  <a:schemeClr val="accent5"/>
                </a:solidFill>
                <a:latin typeface="+mj-lt"/>
              </a:rPr>
              <a:t>start-up </a:t>
            </a:r>
            <a:r>
              <a:rPr lang="mn-MN" sz="1800" dirty="0">
                <a:solidFill>
                  <a:schemeClr val="accent5"/>
                </a:solidFill>
                <a:latin typeface="+mj-lt"/>
              </a:rPr>
              <a:t>эхлүүлэх боломж олгож байгаа. Энэ нь оюутны ирээдүйд бий болгож буй том хөрөнгө </a:t>
            </a:r>
            <a:r>
              <a:rPr lang="mn-MN" sz="1800" dirty="0" smtClean="0">
                <a:solidFill>
                  <a:schemeClr val="accent5"/>
                </a:solidFill>
                <a:latin typeface="+mj-lt"/>
              </a:rPr>
              <a:t>оруулалт </a:t>
            </a:r>
            <a:r>
              <a:rPr lang="mn-MN" sz="1800" dirty="0">
                <a:solidFill>
                  <a:schemeClr val="accent5"/>
                </a:solidFill>
                <a:latin typeface="+mj-lt"/>
              </a:rPr>
              <a:t>гэж үзэж </a:t>
            </a:r>
            <a:r>
              <a:rPr lang="mn-MN" sz="1800" dirty="0" smtClean="0">
                <a:solidFill>
                  <a:schemeClr val="accent5"/>
                </a:solidFill>
                <a:latin typeface="+mj-lt"/>
              </a:rPr>
              <a:t>байна.</a:t>
            </a:r>
          </a:p>
          <a:p>
            <a:pPr>
              <a:lnSpc>
                <a:spcPct val="150000"/>
              </a:lnSpc>
            </a:pPr>
            <a:endParaRPr lang="mn-MN" sz="1800" dirty="0">
              <a:solidFill>
                <a:schemeClr val="accent5"/>
              </a:solidFill>
              <a:latin typeface="+mj-lt"/>
            </a:endParaRPr>
          </a:p>
          <a:p>
            <a:pPr>
              <a:lnSpc>
                <a:spcPct val="150000"/>
              </a:lnSpc>
            </a:pPr>
            <a:endParaRPr lang="mn-MN" dirty="0" smtClean="0">
              <a:latin typeface="+mj-lt"/>
            </a:endParaRPr>
          </a:p>
          <a:p>
            <a:pPr>
              <a:lnSpc>
                <a:spcPct val="150000"/>
              </a:lnSpc>
            </a:pPr>
            <a:endParaRPr lang="mn-MN" dirty="0">
              <a:latin typeface="+mj-lt"/>
            </a:endParaRPr>
          </a:p>
          <a:p>
            <a:pPr>
              <a:lnSpc>
                <a:spcPct val="150000"/>
              </a:lnSpc>
            </a:pPr>
            <a:endParaRPr lang="mn-MN" dirty="0" smtClean="0">
              <a:latin typeface="+mj-lt"/>
            </a:endParaRPr>
          </a:p>
          <a:p>
            <a:pPr>
              <a:lnSpc>
                <a:spcPct val="150000"/>
              </a:lnSpc>
            </a:pPr>
            <a:endParaRPr lang="mn-MN" dirty="0">
              <a:latin typeface="+mj-lt"/>
            </a:endParaRPr>
          </a:p>
          <a:p>
            <a:pPr>
              <a:lnSpc>
                <a:spcPct val="150000"/>
              </a:lnSpc>
            </a:pPr>
            <a:endParaRPr lang="mn-MN" dirty="0" smtClean="0">
              <a:latin typeface="+mj-lt"/>
            </a:endParaRPr>
          </a:p>
          <a:p>
            <a:pPr>
              <a:lnSpc>
                <a:spcPct val="150000"/>
              </a:lnSpc>
            </a:pPr>
            <a:endParaRPr lang="en-US" dirty="0">
              <a:latin typeface="+mj-lt"/>
            </a:endParaRPr>
          </a:p>
        </p:txBody>
      </p:sp>
      <p:sp>
        <p:nvSpPr>
          <p:cNvPr id="3" name="Title 2"/>
          <p:cNvSpPr>
            <a:spLocks noGrp="1"/>
          </p:cNvSpPr>
          <p:nvPr>
            <p:ph type="title"/>
          </p:nvPr>
        </p:nvSpPr>
        <p:spPr/>
        <p:txBody>
          <a:bodyPr/>
          <a:lstStyle/>
          <a:p>
            <a:r>
              <a:rPr lang="mn-MN" dirty="0" smtClean="0">
                <a:solidFill>
                  <a:srgbClr val="7030A0"/>
                </a:solidFill>
              </a:rPr>
              <a:t>Хүрэх үр </a:t>
            </a:r>
            <a:r>
              <a:rPr lang="mn-MN" dirty="0" smtClean="0">
                <a:solidFill>
                  <a:srgbClr val="7030A0"/>
                </a:solidFill>
              </a:rPr>
              <a:t>дүн</a:t>
            </a:r>
            <a:r>
              <a:rPr lang="en-US" dirty="0" smtClean="0">
                <a:solidFill>
                  <a:srgbClr val="7030A0"/>
                </a:solidFill>
              </a:rPr>
              <a:t/>
            </a:r>
            <a:br>
              <a:rPr lang="en-US" dirty="0" smtClean="0">
                <a:solidFill>
                  <a:srgbClr val="7030A0"/>
                </a:solidFill>
              </a:rPr>
            </a:br>
            <a:endParaRPr lang="en-US" dirty="0">
              <a:solidFill>
                <a:srgbClr val="7030A0"/>
              </a:solidFill>
            </a:endParaRPr>
          </a:p>
        </p:txBody>
      </p:sp>
    </p:spTree>
    <p:extLst>
      <p:ext uri="{BB962C8B-B14F-4D97-AF65-F5344CB8AC3E}">
        <p14:creationId xmlns:p14="http://schemas.microsoft.com/office/powerpoint/2010/main" val="1534880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 Engagement Meeting Ideas by Slidesgo">
  <a:themeElements>
    <a:clrScheme name="Simple Light">
      <a:dk1>
        <a:srgbClr val="DB4A44"/>
      </a:dk1>
      <a:lt1>
        <a:srgbClr val="E47847"/>
      </a:lt1>
      <a:dk2>
        <a:srgbClr val="EC9B70"/>
      </a:dk2>
      <a:lt2>
        <a:srgbClr val="F0BF00"/>
      </a:lt2>
      <a:accent1>
        <a:srgbClr val="52AFA6"/>
      </a:accent1>
      <a:accent2>
        <a:srgbClr val="2C316B"/>
      </a:accent2>
      <a:accent3>
        <a:srgbClr val="B1739A"/>
      </a:accent3>
      <a:accent4>
        <a:srgbClr val="E17B8D"/>
      </a:accent4>
      <a:accent5>
        <a:srgbClr val="241726"/>
      </a:accent5>
      <a:accent6>
        <a:srgbClr val="FFFFFF"/>
      </a:accent6>
      <a:hlink>
        <a:srgbClr val="2C31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369</Words>
  <Application>Microsoft Office PowerPoint</Application>
  <PresentationFormat>On-screen Show (16:9)</PresentationFormat>
  <Paragraphs>61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Syne</vt:lpstr>
      <vt:lpstr>Wingdings</vt:lpstr>
      <vt:lpstr>Grandstander</vt:lpstr>
      <vt:lpstr>Team Engagement Meeting Ideas by Slidesgo</vt:lpstr>
      <vt:lpstr>Student business room</vt:lpstr>
      <vt:lpstr>Багийн танилцуулга </vt:lpstr>
      <vt:lpstr>Төслийн хэрэгцээ шаардлага  </vt:lpstr>
      <vt:lpstr>Төслийн зорилго</vt:lpstr>
      <vt:lpstr>Төслийн товч танилцуулга</vt:lpstr>
      <vt:lpstr>Бизнес өрөөний тохижилт </vt:lpstr>
      <vt:lpstr>Ажил хийх хүсэлтэй оюутнуудаас авсан судалгаа </vt:lpstr>
      <vt:lpstr>Төслийн ерөнхий төлөвлөлт </vt:lpstr>
      <vt:lpstr>Хүрэх үр дүн </vt:lpstr>
      <vt:lpstr>Шаардагдах нөөц бололцоо</vt:lpstr>
      <vt:lpstr>PowerPoint Presentation</vt:lpstr>
      <vt:lpstr>PowerPoint Presentation</vt:lpstr>
      <vt:lpstr>АНХААРАЛ ХАНДУУЛСАНД     БАЯРЛАЛАА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room</dc:title>
  <dc:creator>DELL</dc:creator>
  <cp:lastModifiedBy>DELL</cp:lastModifiedBy>
  <cp:revision>31</cp:revision>
  <dcterms:modified xsi:type="dcterms:W3CDTF">2023-12-19T23:43:42Z</dcterms:modified>
</cp:coreProperties>
</file>